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ommentAuthors.xml" ContentType="application/vnd.openxmlformats-officedocument.presentationml.commentAuthors+xml"/>
  <Override PartName="/ppt/drawings/drawing1.xml" ContentType="application/vnd.openxmlformats-officedocument.drawingml.chartshap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1.xml" ContentType="application/vnd.openxmlformats-officedocument.presentationml.slide+xml"/>
  <Override PartName="/ppt/slides/slide112.xml" ContentType="application/vnd.openxmlformats-officedocument.presentationml.slide+xml"/>
  <Override PartName="/ppt/slides/slide12.xml" ContentType="application/vnd.openxmlformats-officedocument.presentationml.slide+xml"/>
  <Override PartName="/ppt/slides/slide127.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4"/>
  </p:sldMasterIdLst>
  <p:notesMasterIdLst>
    <p:notesMasterId r:id="rId132"/>
  </p:notesMasterIdLst>
  <p:handoutMasterIdLst>
    <p:handoutMasterId r:id="rId133"/>
  </p:handoutMasterIdLst>
  <p:sldIdLst>
    <p:sldId id="1043" r:id="rId5"/>
    <p:sldId id="478" r:id="rId6"/>
    <p:sldId id="552" r:id="rId7"/>
    <p:sldId id="695" r:id="rId9"/>
    <p:sldId id="555" r:id="rId12"/>
    <p:sldId id="556" r:id="rId13"/>
    <p:sldId id="558" r:id="rId15"/>
    <p:sldId id="559" r:id="rId16"/>
    <p:sldId id="572" r:id="rId24"/>
    <p:sldId id="679" r:id="rId100"/>
    <p:sldId id="680" r:id="rId101"/>
    <p:sldId id="681" r:id="rId102"/>
    <p:sldId id="1027" r:id="rId116"/>
    <p:sldId id="678" r:id="rId131"/>
  </p:sldIdLst>
  <p:sldSz cx="10693400" cy="7561263"/>
  <p:notesSz cx="6807200" cy="9939338"/>
  <p:custDataLst>
    <p:tags r:id="rId134"/>
  </p:custDataLst>
  <p:defaultTextStyle>
    <a:defPPr>
      <a:defRPr lang="en-US"/>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62A9041F-8C00-4BF6-85D8-9E4571D3BAFB}">
          <p14:sldIdLst>
            <p14:sldId id="1043"/>
            <p14:sldId id="478"/>
            <p14:sldId id="552"/>
            <p14:sldId id="704"/>
            <p14:sldId id="695"/>
            <p14:sldId id="1042"/>
            <p14:sldId id="554"/>
            <p14:sldId id="555"/>
            <p14:sldId id="556"/>
            <p14:sldId id="557"/>
            <p14:sldId id="558"/>
            <p14:sldId id="559"/>
            <p14:sldId id="560"/>
            <p14:sldId id="561"/>
            <p14:sldId id="562"/>
            <p14:sldId id="563"/>
            <p14:sldId id="564"/>
            <p14:sldId id="565"/>
            <p14:sldId id="706"/>
            <p14:sldId id="572"/>
            <p14:sldId id="469"/>
            <p14:sldId id="470"/>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624"/>
            <p14:sldId id="625"/>
            <p14:sldId id="626"/>
            <p14:sldId id="627"/>
            <p14:sldId id="628"/>
            <p14:sldId id="629"/>
            <p14:sldId id="630"/>
            <p14:sldId id="631"/>
            <p14:sldId id="632"/>
            <p14:sldId id="633"/>
            <p14:sldId id="634"/>
            <p14:sldId id="635"/>
            <p14:sldId id="636"/>
            <p14:sldId id="637"/>
            <p14:sldId id="638"/>
            <p14:sldId id="639"/>
            <p14:sldId id="640"/>
            <p14:sldId id="641"/>
            <p14:sldId id="642"/>
            <p14:sldId id="643"/>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663"/>
            <p14:sldId id="664"/>
            <p14:sldId id="665"/>
            <p14:sldId id="666"/>
            <p14:sldId id="667"/>
            <p14:sldId id="668"/>
            <p14:sldId id="669"/>
            <p14:sldId id="670"/>
            <p14:sldId id="671"/>
            <p14:sldId id="672"/>
            <p14:sldId id="673"/>
            <p14:sldId id="674"/>
            <p14:sldId id="675"/>
            <p14:sldId id="676"/>
            <p14:sldId id="677"/>
            <p14:sldId id="679"/>
            <p14:sldId id="680"/>
            <p14:sldId id="681"/>
            <p14:sldId id="682"/>
            <p14:sldId id="683"/>
            <p14:sldId id="684"/>
            <p14:sldId id="685"/>
            <p14:sldId id="686"/>
            <p14:sldId id="687"/>
            <p14:sldId id="688"/>
            <p14:sldId id="689"/>
            <p14:sldId id="690"/>
            <p14:sldId id="691"/>
            <p14:sldId id="692"/>
            <p14:sldId id="693"/>
            <p14:sldId id="694"/>
            <p14:sldId id="1027"/>
            <p14:sldId id="1028"/>
            <p14:sldId id="1029"/>
            <p14:sldId id="1030"/>
            <p14:sldId id="1031"/>
            <p14:sldId id="1032"/>
            <p14:sldId id="1033"/>
            <p14:sldId id="1034"/>
            <p14:sldId id="1035"/>
            <p14:sldId id="1036"/>
            <p14:sldId id="1037"/>
            <p14:sldId id="1038"/>
            <p14:sldId id="1039"/>
            <p14:sldId id="1040"/>
            <p14:sldId id="1041"/>
            <p14:sldId id="678"/>
          </p14:sldIdLst>
        </p14:section>
        <p14:section name="オプション頁" id="{1B664453-579D-4E38-8C94-C473143A1273}">
          <p14:sldIdLst/>
        </p14:section>
      </p14:sectionLst>
    </p:ext>
    <p:ext uri="{EFAFB233-063F-42B5-8137-9DF3F51BA10A}">
      <p15:sldGuideLst xmlns:p15="http://schemas.microsoft.com/office/powerpoint/2012/main">
        <p15:guide id="2" orient="horz" pos="3924" userDrawn="1">
          <p15:clr>
            <a:srgbClr val="A4A3A4"/>
          </p15:clr>
        </p15:guide>
        <p15:guide id="5" orient="horz" pos="2527" userDrawn="1">
          <p15:clr>
            <a:srgbClr val="A4A3A4"/>
          </p15:clr>
        </p15:guide>
        <p15:guide id="6" orient="horz" pos="2585" userDrawn="1">
          <p15:clr>
            <a:srgbClr val="A4A3A4"/>
          </p15:clr>
        </p15:guide>
        <p15:guide id="7" orient="horz" pos="1860" userDrawn="1">
          <p15:clr>
            <a:srgbClr val="A4A3A4"/>
          </p15:clr>
        </p15:guide>
        <p15:guide id="8" orient="horz" pos="509" userDrawn="1">
          <p15:clr>
            <a:srgbClr val="A4A3A4"/>
          </p15:clr>
        </p15:guide>
        <p15:guide id="9" orient="horz" pos="4406" userDrawn="1">
          <p15:clr>
            <a:srgbClr val="A4A3A4"/>
          </p15:clr>
        </p15:guide>
        <p15:guide id="10" pos="3285" userDrawn="1">
          <p15:clr>
            <a:srgbClr val="A4A3A4"/>
          </p15:clr>
        </p15:guide>
        <p15:guide id="11" pos="192" userDrawn="1">
          <p15:clr>
            <a:srgbClr val="A4A3A4"/>
          </p15:clr>
        </p15:guide>
        <p15:guide id="12" pos="6494" userDrawn="1">
          <p15:clr>
            <a:srgbClr val="A4A3A4"/>
          </p15:clr>
        </p15:guide>
        <p15:guide id="13" pos="3365" userDrawn="1">
          <p15:clr>
            <a:srgbClr val="A4A3A4"/>
          </p15:clr>
        </p15:guide>
        <p15:guide id="14" pos="329" userDrawn="1">
          <p15:clr>
            <a:srgbClr val="A4A3A4"/>
          </p15:clr>
        </p15:guide>
        <p15:guide id="15" orient="horz" pos="850" userDrawn="1">
          <p15:clr>
            <a:srgbClr val="A4A3A4"/>
          </p15:clr>
        </p15:guide>
        <p15:guide id="16" orient="horz" pos="1581" userDrawn="1">
          <p15:clr>
            <a:srgbClr val="A4A3A4"/>
          </p15:clr>
        </p15:guide>
      </p15:sldGuideLst>
    </p:ext>
    <p:ext uri="{2D200454-40CA-4A62-9FC3-DE9A4176ACB9}">
      <p15:notesGuideLst xmlns:p15="http://schemas.microsoft.com/office/powerpoint/2012/main">
        <p15:guide id="1" orient="horz" pos="3174">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0" clrIdx="0"/>
  <p:cmAuthor id="1" name="Hoshino, Kazumi @ Tokyo" initials="HK@T"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A0D"/>
    <a:srgbClr val="CCCCCC"/>
    <a:srgbClr val="003F2D"/>
    <a:srgbClr val="F1F7DD"/>
    <a:srgbClr val="A6A6A6"/>
    <a:srgbClr val="C76009"/>
    <a:srgbClr val="69BE28"/>
    <a:srgbClr val="00B2DD"/>
    <a:srgbClr val="EC008C"/>
    <a:srgbClr val="A23F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59" autoAdjust="0"/>
    <p:restoredTop sz="41882" autoAdjust="0"/>
  </p:normalViewPr>
  <p:slideViewPr>
    <p:cSldViewPr snapToObjects="1" showGuides="1">
      <p:cViewPr varScale="1">
        <p:scale>
          <a:sx n="100" d="100"/>
          <a:sy n="100" d="100"/>
        </p:scale>
        <p:origin x="1056" y="60"/>
      </p:cViewPr>
      <p:guideLst>
        <p:guide orient="horz" pos="3924"/>
        <p:guide orient="horz" pos="2527"/>
        <p:guide orient="horz" pos="2585"/>
        <p:guide orient="horz" pos="1860"/>
        <p:guide orient="horz" pos="509"/>
        <p:guide orient="horz" pos="4406"/>
        <p:guide pos="3285"/>
        <p:guide pos="192"/>
        <p:guide pos="6494"/>
        <p:guide pos="3365"/>
        <p:guide pos="329"/>
        <p:guide orient="horz" pos="850"/>
        <p:guide orient="horz" pos="1581"/>
      </p:guideLst>
    </p:cSldViewPr>
  </p:slideViewPr>
  <p:outlineViewPr>
    <p:cViewPr>
      <p:scale>
        <a:sx n="33" d="100"/>
        <a:sy n="33" d="100"/>
      </p:scale>
      <p:origin x="53" y="8198"/>
    </p:cViewPr>
  </p:outlineViewPr>
  <p:notesTextViewPr>
    <p:cViewPr>
      <p:scale>
        <a:sx n="100" d="100"/>
        <a:sy n="100" d="100"/>
      </p:scale>
      <p:origin x="0" y="0"/>
    </p:cViewPr>
  </p:notesTextViewPr>
  <p:sorterViewPr>
    <p:cViewPr>
      <p:scale>
        <a:sx n="60" d="100"/>
        <a:sy n="60" d="100"/>
      </p:scale>
      <p:origin x="0" y="0"/>
    </p:cViewPr>
  </p:sorterViewPr>
  <p:notesViewPr>
    <p:cSldViewPr snapToObjects="1" showGuides="1">
      <p:cViewPr varScale="1">
        <p:scale>
          <a:sx n="80" d="100"/>
          <a:sy n="80" d="100"/>
        </p:scale>
        <p:origin x="4014" y="90"/>
      </p:cViewPr>
      <p:guideLst>
        <p:guide orient="horz" pos="3174"/>
        <p:guide pos="2142"/>
      </p:guideLst>
    </p:cSldViewPr>
  </p:notesViewPr>
  <p:gridSpacing cx="36004" cy="36004"/>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9" Type="http://schemas.openxmlformats.org/officeDocument/2006/relationships/slide" Target="slides/slide5.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1.xml"/><Relationship Id="rId16" Type="http://schemas.openxmlformats.org/officeDocument/2006/relationships/slide" Target="slides/slide12.xml"/><Relationship Id="rId24" Type="http://schemas.openxmlformats.org/officeDocument/2006/relationships/slide" Target="slides/slide20.xml"/><Relationship Id="rId100" Type="http://schemas.openxmlformats.org/officeDocument/2006/relationships/slide" Target="slides/slide96.xml"/><Relationship Id="rId101" Type="http://schemas.openxmlformats.org/officeDocument/2006/relationships/slide" Target="slides/slide97.xml"/><Relationship Id="rId102" Type="http://schemas.openxmlformats.org/officeDocument/2006/relationships/slide" Target="slides/slide98.xml"/><Relationship Id="rId116" Type="http://schemas.openxmlformats.org/officeDocument/2006/relationships/slide" Target="slides/slide112.xml"/><Relationship Id="rId131" Type="http://schemas.openxmlformats.org/officeDocument/2006/relationships/slide" Target="slides/slide127.xml"/><Relationship Id="rId132" Type="http://schemas.openxmlformats.org/officeDocument/2006/relationships/notesMaster" Target="notesMasters/notesMaster1.xml"/><Relationship Id="rId133" Type="http://schemas.openxmlformats.org/officeDocument/2006/relationships/handoutMaster" Target="handoutMasters/handoutMaster1.xml"/><Relationship Id="rId134" Type="http://schemas.openxmlformats.org/officeDocument/2006/relationships/tags" Target="tags/tag1.xml"/><Relationship Id="rId135" Type="http://schemas.openxmlformats.org/officeDocument/2006/relationships/commentAuthors" Target="commentAuthors.xml"/><Relationship Id="rId136" Type="http://schemas.openxmlformats.org/officeDocument/2006/relationships/presProps" Target="presProps.xml"/><Relationship Id="rId137" Type="http://schemas.openxmlformats.org/officeDocument/2006/relationships/viewProps" Target="viewProps.xml"/><Relationship Id="rId138" Type="http://schemas.openxmlformats.org/officeDocument/2006/relationships/theme" Target="theme/theme1.xml"/><Relationship Id="rId13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https://cbre.sharepoint.com/sites/OfficeteamOkubosan/Shared%20Documents/JOMV/2025/2025%20Q1/&#12464;&#12521;&#12501;&#29992;&#12487;&#12540;&#12479;/JOMV&#26032;&#12464;&#12521;&#12501;2025&#65329;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cbre.sharepoint.com/sites/OfficeteamOkubosan/Shared%20Documents/JOMV/2025/2025%20Q1/&#12464;&#12521;&#12501;&#29992;&#12487;&#12540;&#12479;/JOMV&#26032;&#12464;&#12521;&#12501;2025&#65329;1.xlsx" TargetMode="External"/><Relationship Id="rId2"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566479130386436E-2"/>
          <c:y val="5.6028956673528883E-2"/>
          <c:w val="0.73708364752073641"/>
          <c:h val="0.86596451736429647"/>
        </c:manualLayout>
      </c:layout>
      <c:barChart>
        <c:barDir val="bar"/>
        <c:grouping val="stacked"/>
        <c:varyColors val="0"/>
        <c:ser>
          <c:idx val="0"/>
          <c:order val="0"/>
          <c:tx>
            <c:v>　　　　</c:v>
          </c:tx>
          <c:spPr>
            <a:noFill/>
          </c:spPr>
          <c:invertIfNegative val="0"/>
          <c:cat>
            <c:strRef>
              <c:f>summary!$B$10:$B$29</c:f>
              <c:strCache>
                <c:ptCount val="20"/>
                <c:pt idx="0">
                  <c:v>東京GradeA</c:v>
                </c:pt>
                <c:pt idx="1">
                  <c:v>東京GradeAminus</c:v>
                </c:pt>
                <c:pt idx="2">
                  <c:v>東京GradeB</c:v>
                </c:pt>
                <c:pt idx="3">
                  <c:v>東京オールグレード</c:v>
                </c:pt>
                <c:pt idx="4">
                  <c:v>大阪GradeA</c:v>
                </c:pt>
                <c:pt idx="5">
                  <c:v>大阪GradeB</c:v>
                </c:pt>
                <c:pt idx="6">
                  <c:v>大阪オールグレード</c:v>
                </c:pt>
                <c:pt idx="7">
                  <c:v>名古屋GradeA</c:v>
                </c:pt>
                <c:pt idx="8">
                  <c:v>名古屋GradeB</c:v>
                </c:pt>
                <c:pt idx="9">
                  <c:v>名古屋オールグレード</c:v>
                </c:pt>
                <c:pt idx="10">
                  <c:v>横浜</c:v>
                </c:pt>
                <c:pt idx="11">
                  <c:v>さいたま</c:v>
                </c:pt>
                <c:pt idx="12">
                  <c:v>札幌</c:v>
                </c:pt>
                <c:pt idx="13">
                  <c:v>仙台</c:v>
                </c:pt>
                <c:pt idx="14">
                  <c:v>金沢</c:v>
                </c:pt>
                <c:pt idx="15">
                  <c:v>京都</c:v>
                </c:pt>
                <c:pt idx="16">
                  <c:v>神戸</c:v>
                </c:pt>
                <c:pt idx="17">
                  <c:v>広島</c:v>
                </c:pt>
                <c:pt idx="18">
                  <c:v>高松</c:v>
                </c:pt>
                <c:pt idx="19">
                  <c:v>福岡</c:v>
                </c:pt>
              </c:strCache>
            </c:strRef>
          </c:cat>
          <c:val>
            <c:numRef>
              <c:f>summary!$D$10:$D$29</c:f>
              <c:numCache>
                <c:formatCode>0.0%</c:formatCode>
                <c:ptCount val="20"/>
                <c:pt idx="0">
                  <c:v>5.0000000000000001E-3</c:v>
                </c:pt>
                <c:pt idx="1">
                  <c:v>6.0000000000000001E-3</c:v>
                </c:pt>
                <c:pt idx="2">
                  <c:v>3.0000000000000001E-3</c:v>
                </c:pt>
                <c:pt idx="3">
                  <c:v>6.0000000000000001E-3</c:v>
                </c:pt>
                <c:pt idx="4">
                  <c:v>2E-3</c:v>
                </c:pt>
                <c:pt idx="5">
                  <c:v>4.0000000000000001E-3</c:v>
                </c:pt>
                <c:pt idx="6">
                  <c:v>7.0000000000000001E-3</c:v>
                </c:pt>
                <c:pt idx="7">
                  <c:v>0</c:v>
                </c:pt>
                <c:pt idx="8">
                  <c:v>6.0000000000000001E-3</c:v>
                </c:pt>
                <c:pt idx="9">
                  <c:v>7.0000000000000001E-3</c:v>
                </c:pt>
                <c:pt idx="10">
                  <c:v>7.0000000000000001E-3</c:v>
                </c:pt>
                <c:pt idx="11">
                  <c:v>2E-3</c:v>
                </c:pt>
                <c:pt idx="12">
                  <c:v>3.0000000000000001E-3</c:v>
                </c:pt>
                <c:pt idx="13">
                  <c:v>1.7999999999999999E-2</c:v>
                </c:pt>
                <c:pt idx="14">
                  <c:v>4.4999999999999998E-2</c:v>
                </c:pt>
                <c:pt idx="15">
                  <c:v>4.0000000000000001E-3</c:v>
                </c:pt>
                <c:pt idx="16">
                  <c:v>1.4999999999999999E-2</c:v>
                </c:pt>
                <c:pt idx="17">
                  <c:v>1.7000000000000001E-2</c:v>
                </c:pt>
                <c:pt idx="18">
                  <c:v>5.7000000000000002E-2</c:v>
                </c:pt>
                <c:pt idx="19">
                  <c:v>2E-3</c:v>
                </c:pt>
              </c:numCache>
            </c:numRef>
          </c:val>
          <c:extLst>
            <c:ext xmlns:c16="http://schemas.microsoft.com/office/drawing/2014/chart" uri="{C3380CC4-5D6E-409C-BE32-E72D297353CC}">
              <c16:uniqueId val="{00000000-8F6F-4F19-86B2-B567170A6725}"/>
            </c:ext>
          </c:extLst>
        </c:ser>
        <c:ser>
          <c:idx val="1"/>
          <c:order val="1"/>
          <c:tx>
            <c:strRef>
              <c:f>summary!$E$6</c:f>
              <c:strCache>
                <c:ptCount val="1"/>
                <c:pt idx="0">
                  <c:v>Q4 2009-Q3 2025</c:v>
                </c:pt>
              </c:strCache>
            </c:strRef>
          </c:tx>
          <c:spPr>
            <a:solidFill>
              <a:schemeClr val="bg2"/>
            </a:solidFill>
          </c:spPr>
          <c:invertIfNegative val="0"/>
          <c:cat>
            <c:strRef>
              <c:f>summary!$B$10:$B$29</c:f>
              <c:strCache>
                <c:ptCount val="20"/>
                <c:pt idx="0">
                  <c:v>東京GradeA</c:v>
                </c:pt>
                <c:pt idx="1">
                  <c:v>東京GradeAminus</c:v>
                </c:pt>
                <c:pt idx="2">
                  <c:v>東京GradeB</c:v>
                </c:pt>
                <c:pt idx="3">
                  <c:v>東京オールグレード</c:v>
                </c:pt>
                <c:pt idx="4">
                  <c:v>大阪GradeA</c:v>
                </c:pt>
                <c:pt idx="5">
                  <c:v>大阪GradeB</c:v>
                </c:pt>
                <c:pt idx="6">
                  <c:v>大阪オールグレード</c:v>
                </c:pt>
                <c:pt idx="7">
                  <c:v>名古屋GradeA</c:v>
                </c:pt>
                <c:pt idx="8">
                  <c:v>名古屋GradeB</c:v>
                </c:pt>
                <c:pt idx="9">
                  <c:v>名古屋オールグレード</c:v>
                </c:pt>
                <c:pt idx="10">
                  <c:v>横浜</c:v>
                </c:pt>
                <c:pt idx="11">
                  <c:v>さいたま</c:v>
                </c:pt>
                <c:pt idx="12">
                  <c:v>札幌</c:v>
                </c:pt>
                <c:pt idx="13">
                  <c:v>仙台</c:v>
                </c:pt>
                <c:pt idx="14">
                  <c:v>金沢</c:v>
                </c:pt>
                <c:pt idx="15">
                  <c:v>京都</c:v>
                </c:pt>
                <c:pt idx="16">
                  <c:v>神戸</c:v>
                </c:pt>
                <c:pt idx="17">
                  <c:v>広島</c:v>
                </c:pt>
                <c:pt idx="18">
                  <c:v>高松</c:v>
                </c:pt>
                <c:pt idx="19">
                  <c:v>福岡</c:v>
                </c:pt>
              </c:strCache>
            </c:strRef>
          </c:cat>
          <c:val>
            <c:numRef>
              <c:f>summary!$E$10:$E$29</c:f>
              <c:numCache>
                <c:formatCode>0.0%</c:formatCode>
                <c:ptCount val="20"/>
                <c:pt idx="0">
                  <c:v>9.799999999999999E-2</c:v>
                </c:pt>
                <c:pt idx="1">
                  <c:v>6.4000000000000001E-2</c:v>
                </c:pt>
                <c:pt idx="2">
                  <c:v>8.2000000000000003E-2</c:v>
                </c:pt>
                <c:pt idx="3">
                  <c:v>7.0999999999999994E-2</c:v>
                </c:pt>
                <c:pt idx="4">
                  <c:v>0.18</c:v>
                </c:pt>
                <c:pt idx="5">
                  <c:v>0.09</c:v>
                </c:pt>
                <c:pt idx="6">
                  <c:v>0.106</c:v>
                </c:pt>
                <c:pt idx="7">
                  <c:v>0.109</c:v>
                </c:pt>
                <c:pt idx="8">
                  <c:v>0.15</c:v>
                </c:pt>
                <c:pt idx="9">
                  <c:v>0.14499999999999999</c:v>
                </c:pt>
                <c:pt idx="10">
                  <c:v>0.124</c:v>
                </c:pt>
                <c:pt idx="11">
                  <c:v>0.08</c:v>
                </c:pt>
                <c:pt idx="12">
                  <c:v>9.5000000000000001E-2</c:v>
                </c:pt>
                <c:pt idx="13">
                  <c:v>0.193</c:v>
                </c:pt>
                <c:pt idx="14">
                  <c:v>0.21400000000000002</c:v>
                </c:pt>
                <c:pt idx="15">
                  <c:v>0.121</c:v>
                </c:pt>
                <c:pt idx="16">
                  <c:v>0.16399999999999998</c:v>
                </c:pt>
                <c:pt idx="17">
                  <c:v>0.129</c:v>
                </c:pt>
                <c:pt idx="18">
                  <c:v>0.14000000000000001</c:v>
                </c:pt>
                <c:pt idx="19">
                  <c:v>0.152</c:v>
                </c:pt>
              </c:numCache>
            </c:numRef>
          </c:val>
          <c:extLst>
            <c:ext xmlns:c16="http://schemas.microsoft.com/office/drawing/2014/chart" uri="{C3380CC4-5D6E-409C-BE32-E72D297353CC}">
              <c16:uniqueId val="{00000001-8F6F-4F19-86B2-B567170A6725}"/>
            </c:ext>
          </c:extLst>
        </c:ser>
        <c:dLbls>
          <c:showLegendKey val="0"/>
          <c:showVal val="0"/>
          <c:showCatName val="0"/>
          <c:showSerName val="0"/>
          <c:showPercent val="0"/>
          <c:showBubbleSize val="0"/>
        </c:dLbls>
        <c:gapWidth val="50"/>
        <c:overlap val="100"/>
        <c:axId val="148659200"/>
        <c:axId val="149075072"/>
      </c:barChart>
      <c:scatterChart>
        <c:scatterStyle val="lineMarker"/>
        <c:varyColors val="0"/>
        <c:ser>
          <c:idx val="3"/>
          <c:order val="2"/>
          <c:tx>
            <c:strRef>
              <c:f>summary!$G$6</c:f>
              <c:strCache>
                <c:ptCount val="1"/>
                <c:pt idx="0">
                  <c:v>Q1 2025</c:v>
                </c:pt>
              </c:strCache>
            </c:strRef>
          </c:tx>
          <c:spPr>
            <a:ln w="28575">
              <a:noFill/>
            </a:ln>
          </c:spPr>
          <c:marker>
            <c:symbol val="diamond"/>
            <c:size val="7"/>
            <c:spPr>
              <a:solidFill>
                <a:schemeClr val="tx1"/>
              </a:solidFill>
              <a:ln>
                <a:noFill/>
              </a:ln>
            </c:spPr>
          </c:marker>
          <c:dLbls>
            <c:dLbl>
              <c:idx val="0"/>
              <c:layout>
                <c:manualLayout>
                  <c:x val="0.61170615832073483"/>
                  <c:y val="0"/>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3E293A73-9800-467B-9C49-580A47346FD8}"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94798913871174"/>
                      <c:h val="2.5476255893085695E-2"/>
                    </c:manualLayout>
                  </c15:layout>
                  <c15:dlblFieldTable/>
                  <c15:showDataLabelsRange val="1"/>
                </c:ext>
                <c:ext xmlns:c16="http://schemas.microsoft.com/office/drawing/2014/chart" uri="{C3380CC4-5D6E-409C-BE32-E72D297353CC}">
                  <c16:uniqueId val="{00000002-8F6F-4F19-86B2-B567170A6725}"/>
                </c:ext>
              </c:extLst>
            </c:dLbl>
            <c:dLbl>
              <c:idx val="1"/>
              <c:layout>
                <c:manualLayout>
                  <c:x val="0.63087035172892836"/>
                  <c:y val="-2.0850861422517687E-17"/>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F6E1F1E1-226A-40CC-9D90-D8F79AD00603}"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452537581766112"/>
                      <c:h val="2.5476255893085695E-2"/>
                    </c:manualLayout>
                  </c15:layout>
                  <c15:dlblFieldTable/>
                  <c15:showDataLabelsRange val="1"/>
                </c:ext>
                <c:ext xmlns:c16="http://schemas.microsoft.com/office/drawing/2014/chart" uri="{C3380CC4-5D6E-409C-BE32-E72D297353CC}">
                  <c16:uniqueId val="{00000003-8F6F-4F19-86B2-B567170A6725}"/>
                </c:ext>
              </c:extLst>
            </c:dLbl>
            <c:dLbl>
              <c:idx val="2"/>
              <c:layout>
                <c:manualLayout>
                  <c:x val="0.64069876826156236"/>
                  <c:y val="-2.0850861422517687E-17"/>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27752CB9-6FBE-4891-947F-B7DDFD5C13EC}"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698207367400534"/>
                      <c:h val="2.5476255893085695E-2"/>
                    </c:manualLayout>
                  </c15:layout>
                  <c15:dlblFieldTable/>
                  <c15:showDataLabelsRange val="1"/>
                </c:ext>
                <c:ext xmlns:c16="http://schemas.microsoft.com/office/drawing/2014/chart" uri="{C3380CC4-5D6E-409C-BE32-E72D297353CC}">
                  <c16:uniqueId val="{00000004-8F6F-4F19-86B2-B567170A6725}"/>
                </c:ext>
              </c:extLst>
            </c:dLbl>
            <c:dLbl>
              <c:idx val="3"/>
              <c:layout>
                <c:manualLayout>
                  <c:x val="0.62015300152667219"/>
                  <c:y val="0"/>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C374E915-4C79-4863-9A63-52DC33668FE1}"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476255893085695E-2"/>
                    </c:manualLayout>
                  </c15:layout>
                  <c15:dlblFieldTable/>
                  <c15:showDataLabelsRange val="1"/>
                </c:ext>
                <c:ext xmlns:c16="http://schemas.microsoft.com/office/drawing/2014/chart" uri="{C3380CC4-5D6E-409C-BE32-E72D297353CC}">
                  <c16:uniqueId val="{00000005-8F6F-4F19-86B2-B567170A6725}"/>
                </c:ext>
              </c:extLst>
            </c:dLbl>
            <c:dLbl>
              <c:idx val="4"/>
              <c:layout>
                <c:manualLayout>
                  <c:x val="0.60286186031135203"/>
                  <c:y val="-4.1701722845035375E-17"/>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E983F4CA-4795-45BA-A6EB-3E7F1A42E362}"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796456708999936"/>
                      <c:h val="2.5476255893085695E-2"/>
                    </c:manualLayout>
                  </c15:layout>
                  <c15:dlblFieldTable/>
                  <c15:showDataLabelsRange val="1"/>
                </c:ext>
                <c:ext xmlns:c16="http://schemas.microsoft.com/office/drawing/2014/chart" uri="{C3380CC4-5D6E-409C-BE32-E72D297353CC}">
                  <c16:uniqueId val="{00000006-8F6F-4F19-86B2-B567170A6725}"/>
                </c:ext>
              </c:extLst>
            </c:dLbl>
            <c:dLbl>
              <c:idx val="5"/>
              <c:layout>
                <c:manualLayout>
                  <c:x val="0.65101703855311588"/>
                  <c:y val="1.5761463150948735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D1F3487D-C187-465D-91D2-C280E3D965D3}"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94798913871174"/>
                      <c:h val="2.5791485156104754E-2"/>
                    </c:manualLayout>
                  </c15:layout>
                  <c15:dlblFieldTable/>
                  <c15:showDataLabelsRange val="1"/>
                </c:ext>
                <c:ext xmlns:c16="http://schemas.microsoft.com/office/drawing/2014/chart" uri="{C3380CC4-5D6E-409C-BE32-E72D297353CC}">
                  <c16:uniqueId val="{00000007-8F6F-4F19-86B2-B567170A6725}"/>
                </c:ext>
              </c:extLst>
            </c:dLbl>
            <c:dLbl>
              <c:idx val="6"/>
              <c:layout>
                <c:manualLayout>
                  <c:x val="0.63636878605416525"/>
                  <c:y val="1.576146315095290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60DC14E9-08B9-48C7-8D8C-0E6B5391865A}"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8-8F6F-4F19-86B2-B567170A6725}"/>
                </c:ext>
              </c:extLst>
            </c:dLbl>
            <c:dLbl>
              <c:idx val="7"/>
              <c:layout>
                <c:manualLayout>
                  <c:x val="0.64373980825591637"/>
                  <c:y val="-8.340344569007075E-17"/>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F032FBF0-136D-44E7-9E35-1AFD47329E96}"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476255893085695E-2"/>
                    </c:manualLayout>
                  </c15:layout>
                  <c15:dlblFieldTable/>
                  <c15:showDataLabelsRange val="1"/>
                </c:ext>
                <c:ext xmlns:c16="http://schemas.microsoft.com/office/drawing/2014/chart" uri="{C3380CC4-5D6E-409C-BE32-E72D297353CC}">
                  <c16:uniqueId val="{00000009-8F6F-4F19-86B2-B567170A6725}"/>
                </c:ext>
              </c:extLst>
            </c:dLbl>
            <c:dLbl>
              <c:idx val="8"/>
              <c:layout>
                <c:manualLayout>
                  <c:x val="0.61179948590892719"/>
                  <c:y val="0"/>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DFD33EB1-ACFA-40BD-81CC-8884A5370EBD}"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476255893085695E-2"/>
                    </c:manualLayout>
                  </c15:layout>
                  <c15:dlblFieldTable/>
                  <c15:showDataLabelsRange val="1"/>
                </c:ext>
                <c:ext xmlns:c16="http://schemas.microsoft.com/office/drawing/2014/chart" uri="{C3380CC4-5D6E-409C-BE32-E72D297353CC}">
                  <c16:uniqueId val="{0000000A-8F6F-4F19-86B2-B567170A6725}"/>
                </c:ext>
              </c:extLst>
            </c:dLbl>
            <c:dLbl>
              <c:idx val="9"/>
              <c:layout>
                <c:manualLayout>
                  <c:x val="0.61425618376527136"/>
                  <c:y val="1.576146315094456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D607D381-B690-4523-85D6-8D6043B3000D}"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B-8F6F-4F19-86B2-B567170A6725}"/>
                </c:ext>
              </c:extLst>
            </c:dLbl>
            <c:dLbl>
              <c:idx val="10"/>
              <c:layout>
                <c:manualLayout>
                  <c:x val="0.55774656127304401"/>
                  <c:y val="1.2494541697846303E-3"/>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01174504-206D-4924-B694-7EAA0D841A12}"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C-8F6F-4F19-86B2-B567170A6725}"/>
                </c:ext>
              </c:extLst>
            </c:dLbl>
            <c:dLbl>
              <c:idx val="11"/>
              <c:layout>
                <c:manualLayout>
                  <c:x val="0.68389435131290077"/>
                  <c:y val="-1.025211534955164E-3"/>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C530FCD1-6177-47DC-B1E2-190742E43516}"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D-8F6F-4F19-86B2-B567170A6725}"/>
                </c:ext>
              </c:extLst>
            </c:dLbl>
            <c:dLbl>
              <c:idx val="12"/>
              <c:layout>
                <c:manualLayout>
                  <c:x val="0.62247086879162583"/>
                  <c:y val="1.5761463150961247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5BD1BA17-F016-42D8-BFE1-8313B2C622B6}"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E-8F6F-4F19-86B2-B567170A6725}"/>
                </c:ext>
              </c:extLst>
            </c:dLbl>
            <c:dLbl>
              <c:idx val="13"/>
              <c:layout>
                <c:manualLayout>
                  <c:x val="0.60232418196743842"/>
                  <c:y val="1.576146315094456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B7CF9AAA-8DA8-4639-AA34-EFF2BF8E1E12}"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0F-8F6F-4F19-86B2-B567170A6725}"/>
                </c:ext>
              </c:extLst>
            </c:dLbl>
            <c:dLbl>
              <c:idx val="14"/>
              <c:layout>
                <c:manualLayout>
                  <c:x val="0.38084667159461094"/>
                  <c:y val="1.576146315094456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8CE79E2B-487C-4FE8-A0F7-86FED9C4DBE9}"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10-8F6F-4F19-86B2-B567170A6725}"/>
                </c:ext>
              </c:extLst>
            </c:dLbl>
            <c:dLbl>
              <c:idx val="15"/>
              <c:layout>
                <c:manualLayout>
                  <c:x val="0.66339524837210684"/>
                  <c:y val="1.576146315094456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B876DB4F-E1E9-4FA0-A884-01FE700967D8}" type="CELLRANGE">
                      <a:rPr lang="en-US" altLang="ja-JP" sz="900" dirty="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11-8F6F-4F19-86B2-B567170A6725}"/>
                </c:ext>
              </c:extLst>
            </c:dLbl>
            <c:dLbl>
              <c:idx val="16"/>
              <c:layout>
                <c:manualLayout>
                  <c:x val="0.65195402896591159"/>
                  <c:y val="1.576146315093622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A0237DBE-26BA-447B-BE59-7BB24312EC33}"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12-8F6F-4F19-86B2-B567170A6725}"/>
                </c:ext>
              </c:extLst>
            </c:dLbl>
            <c:dLbl>
              <c:idx val="17"/>
              <c:layout>
                <c:manualLayout>
                  <c:x val="0.61952292422728472"/>
                  <c:y val="1.576146315095290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7FBD06E9-F6B1-472C-ADFB-7CF85CEE5F74}"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885466155051949"/>
                      <c:h val="2.5791485156104754E-2"/>
                    </c:manualLayout>
                  </c15:layout>
                  <c15:dlblFieldTable/>
                  <c15:showDataLabelsRange val="1"/>
                </c:ext>
                <c:ext xmlns:c16="http://schemas.microsoft.com/office/drawing/2014/chart" uri="{C3380CC4-5D6E-409C-BE32-E72D297353CC}">
                  <c16:uniqueId val="{00000013-8F6F-4F19-86B2-B567170A6725}"/>
                </c:ext>
              </c:extLst>
            </c:dLbl>
            <c:dLbl>
              <c:idx val="18"/>
              <c:layout>
                <c:manualLayout>
                  <c:x val="0.53111848239126636"/>
                  <c:y val="1.576146315095290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67B4B742-E298-4649-AD2B-67301693EDAC}"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599958025801132"/>
                      <c:h val="2.5791485156104754E-2"/>
                    </c:manualLayout>
                  </c15:layout>
                  <c15:dlblFieldTable/>
                  <c15:showDataLabelsRange val="1"/>
                </c:ext>
                <c:ext xmlns:c16="http://schemas.microsoft.com/office/drawing/2014/chart" uri="{C3380CC4-5D6E-409C-BE32-E72D297353CC}">
                  <c16:uniqueId val="{00000014-8F6F-4F19-86B2-B567170A6725}"/>
                </c:ext>
              </c:extLst>
            </c:dLbl>
            <c:dLbl>
              <c:idx val="19"/>
              <c:layout>
                <c:manualLayout>
                  <c:x val="0.61072412922110009"/>
                  <c:y val="1.5761463150936226E-4"/>
                </c:manualLayout>
              </c:layout>
              <c:tx>
                <c:rich>
                  <a:bodyPr wrap="square" lIns="38100" tIns="19050" rIns="38100" bIns="19050" anchor="ctr" anchorCtr="0">
                    <a:noAutofit/>
                  </a:bodyPr>
                  <a:lstStyle/>
                  <a:p>
                    <a:pPr algn="ctr" fontAlgn="ctr">
                      <a:defRPr lang="ja-JP" sz="900">
                        <a:solidFill>
                          <a:schemeClr val="bg2"/>
                        </a:solidFill>
                        <a:latin typeface="Calibre Semibold" panose="020B0703030202060203" pitchFamily="34" charset="0"/>
                      </a:defRPr>
                    </a:pPr>
                    <a:fld id="{0C14758F-DB30-4469-80A1-F26FCF543205}" type="CELLRANGE">
                      <a:rPr lang="en-US" altLang="ja-JP" sz="900">
                        <a:solidFill>
                          <a:schemeClr val="bg2"/>
                        </a:solidFill>
                      </a:rPr>
                      <a:pPr algn="ctr" fontAlgn="ctr">
                        <a:defRPr lang="ja-JP" sz="900">
                          <a:solidFill>
                            <a:schemeClr val="bg2"/>
                          </a:solidFill>
                          <a:latin typeface="Calibre Semibold" panose="020B0703030202060203" pitchFamily="34" charset="0"/>
                        </a:defRPr>
                      </a:pPr>
                      <a:t>[CELLRANGE]</a:t>
                    </a:fld>
                    <a:endParaRPr lang="zh-CN" alt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7796456708999936"/>
                      <c:h val="2.5791485156104754E-2"/>
                    </c:manualLayout>
                  </c15:layout>
                  <c15:dlblFieldTable/>
                  <c15:showDataLabelsRange val="1"/>
                </c:ext>
                <c:ext xmlns:c16="http://schemas.microsoft.com/office/drawing/2014/chart" uri="{C3380CC4-5D6E-409C-BE32-E72D297353CC}">
                  <c16:uniqueId val="{00000015-8F6F-4F19-86B2-B567170A6725}"/>
                </c:ext>
              </c:extLst>
            </c:dLbl>
            <c:spPr>
              <a:noFill/>
              <a:ln>
                <a:noFill/>
              </a:ln>
              <a:effectLst/>
            </c:spPr>
            <c:txPr>
              <a:bodyPr wrap="square" lIns="38100" tIns="19050" rIns="38100" bIns="19050" anchor="ctr" anchorCtr="0">
                <a:spAutoFit/>
              </a:bodyPr>
              <a:lstStyle/>
              <a:p>
                <a:pPr algn="ctr" fontAlgn="ctr">
                  <a:defRPr lang="ja-JP" sz="900">
                    <a:solidFill>
                      <a:schemeClr val="bg2"/>
                    </a:solidFill>
                    <a:latin typeface="Calibre Semibold" panose="020B0703030202060203" pitchFamily="34" charset="0"/>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summary!$G$10:$G$29</c:f>
              <c:numCache>
                <c:formatCode>0.0%</c:formatCode>
                <c:ptCount val="20"/>
                <c:pt idx="0">
                  <c:v>3.5999999999999997E-2</c:v>
                </c:pt>
                <c:pt idx="1">
                  <c:v>0.03</c:v>
                </c:pt>
                <c:pt idx="2">
                  <c:v>2.3E-2</c:v>
                </c:pt>
                <c:pt idx="3">
                  <c:v>0.03</c:v>
                </c:pt>
                <c:pt idx="4">
                  <c:v>0.04</c:v>
                </c:pt>
                <c:pt idx="5">
                  <c:v>0.02</c:v>
                </c:pt>
                <c:pt idx="6">
                  <c:v>2.5999999999999999E-2</c:v>
                </c:pt>
                <c:pt idx="7">
                  <c:v>2.3E-2</c:v>
                </c:pt>
                <c:pt idx="8">
                  <c:v>3.5999999999999997E-2</c:v>
                </c:pt>
                <c:pt idx="9">
                  <c:v>3.5000000000000003E-2</c:v>
                </c:pt>
                <c:pt idx="10">
                  <c:v>5.8000000000000003E-2</c:v>
                </c:pt>
                <c:pt idx="11">
                  <c:v>6.0000000000000001E-3</c:v>
                </c:pt>
                <c:pt idx="12">
                  <c:v>3.2000000000000001E-2</c:v>
                </c:pt>
                <c:pt idx="13">
                  <c:v>3.7999999999999999E-2</c:v>
                </c:pt>
                <c:pt idx="14">
                  <c:v>0.13</c:v>
                </c:pt>
                <c:pt idx="15">
                  <c:v>1.4999999999999999E-2</c:v>
                </c:pt>
                <c:pt idx="16">
                  <c:v>2.4E-2</c:v>
                </c:pt>
                <c:pt idx="17">
                  <c:v>0.05</c:v>
                </c:pt>
                <c:pt idx="18">
                  <c:v>7.0999999999999994E-2</c:v>
                </c:pt>
                <c:pt idx="19">
                  <c:v>4.1000000000000002E-2</c:v>
                </c:pt>
              </c:numCache>
            </c:numRef>
          </c:xVal>
          <c:yVal>
            <c:numRef>
              <c:f>summary!$I$10:$I$29</c:f>
              <c:numCache>
                <c:formatCode>General</c:formatCode>
                <c:ptCount val="20"/>
                <c:pt idx="0">
                  <c:v>0.8</c:v>
                </c:pt>
                <c:pt idx="1">
                  <c:v>1.4</c:v>
                </c:pt>
                <c:pt idx="2">
                  <c:v>2</c:v>
                </c:pt>
                <c:pt idx="3">
                  <c:v>2.6</c:v>
                </c:pt>
                <c:pt idx="4">
                  <c:v>3.2</c:v>
                </c:pt>
                <c:pt idx="5">
                  <c:v>3.8</c:v>
                </c:pt>
                <c:pt idx="6">
                  <c:v>4.4000000000000004</c:v>
                </c:pt>
                <c:pt idx="7">
                  <c:v>5</c:v>
                </c:pt>
                <c:pt idx="8">
                  <c:v>5.6</c:v>
                </c:pt>
                <c:pt idx="9">
                  <c:v>6.2</c:v>
                </c:pt>
                <c:pt idx="10">
                  <c:v>6.8</c:v>
                </c:pt>
                <c:pt idx="11">
                  <c:v>7.4</c:v>
                </c:pt>
                <c:pt idx="12">
                  <c:v>8</c:v>
                </c:pt>
                <c:pt idx="13">
                  <c:v>8.6</c:v>
                </c:pt>
                <c:pt idx="14">
                  <c:v>9.1999999999999993</c:v>
                </c:pt>
                <c:pt idx="15">
                  <c:v>9.8000000000000007</c:v>
                </c:pt>
                <c:pt idx="16">
                  <c:v>10.4</c:v>
                </c:pt>
                <c:pt idx="17">
                  <c:v>11</c:v>
                </c:pt>
                <c:pt idx="18">
                  <c:v>11.6</c:v>
                </c:pt>
                <c:pt idx="19">
                  <c:v>12.2</c:v>
                </c:pt>
              </c:numCache>
            </c:numRef>
          </c:yVal>
          <c:smooth val="0"/>
          <c:extLst>
            <c:ext xmlns:c15="http://schemas.microsoft.com/office/drawing/2012/chart" uri="{02D57815-91ED-43cb-92C2-25804820EDAC}">
              <c15:datalabelsRange>
                <c15:f>summary!$H$10:$H$29</c15:f>
                <c15:dlblRangeCache>
                  <c:ptCount val="20"/>
                  <c:pt idx="0">
                    <c:v>+0.1</c:v>
                  </c:pt>
                  <c:pt idx="1">
                    <c:v>±0</c:v>
                  </c:pt>
                  <c:pt idx="2">
                    <c:v>+0.4</c:v>
                  </c:pt>
                  <c:pt idx="3">
                    <c:v>-0.3</c:v>
                  </c:pt>
                  <c:pt idx="4">
                    <c:v>+0.2</c:v>
                  </c:pt>
                  <c:pt idx="5">
                    <c:v>±0</c:v>
                  </c:pt>
                  <c:pt idx="6">
                    <c:v>±0</c:v>
                  </c:pt>
                  <c:pt idx="7">
                    <c:v>±0</c:v>
                  </c:pt>
                  <c:pt idx="8">
                    <c:v>-0.2</c:v>
                  </c:pt>
                  <c:pt idx="9">
                    <c:v>-0.4</c:v>
                  </c:pt>
                  <c:pt idx="10">
                    <c:v>-0.3</c:v>
                  </c:pt>
                  <c:pt idx="11">
                    <c:v>-0.3</c:v>
                  </c:pt>
                  <c:pt idx="12">
                    <c:v>-0.5</c:v>
                  </c:pt>
                  <c:pt idx="13">
                    <c:v>-0.4</c:v>
                  </c:pt>
                  <c:pt idx="14">
                    <c:v>-0.4</c:v>
                  </c:pt>
                  <c:pt idx="15">
                    <c:v>-0.8</c:v>
                  </c:pt>
                  <c:pt idx="16">
                    <c:v>-0.5</c:v>
                  </c:pt>
                  <c:pt idx="17">
                    <c:v>-0.2</c:v>
                  </c:pt>
                  <c:pt idx="18">
                    <c:v>-0.4</c:v>
                  </c:pt>
                  <c:pt idx="19">
                    <c:v>-0.8</c:v>
                  </c:pt>
                </c15:dlblRangeCache>
              </c15:datalabelsRange>
            </c:ext>
            <c:ext xmlns:c16="http://schemas.microsoft.com/office/drawing/2014/chart" uri="{C3380CC4-5D6E-409C-BE32-E72D297353CC}">
              <c16:uniqueId val="{00000016-8F6F-4F19-86B2-B567170A6725}"/>
            </c:ext>
          </c:extLst>
        </c:ser>
        <c:dLbls>
          <c:showLegendKey val="0"/>
          <c:showVal val="0"/>
          <c:showCatName val="0"/>
          <c:showSerName val="0"/>
          <c:showPercent val="0"/>
          <c:showBubbleSize val="0"/>
        </c:dLbls>
        <c:axId val="149214720"/>
        <c:axId val="149076608"/>
      </c:scatterChart>
      <c:catAx>
        <c:axId val="148659200"/>
        <c:scaling>
          <c:orientation val="maxMin"/>
        </c:scaling>
        <c:delete val="1"/>
        <c:axPos val="l"/>
        <c:numFmt formatCode="General" sourceLinked="0"/>
        <c:majorTickMark val="out"/>
        <c:minorTickMark val="none"/>
        <c:tickLblPos val="nextTo"/>
        <c:crossAx val="149075072"/>
        <c:crosses val="autoZero"/>
        <c:auto val="1"/>
        <c:lblAlgn val="ctr"/>
        <c:lblOffset val="100"/>
        <c:noMultiLvlLbl val="0"/>
      </c:catAx>
      <c:valAx>
        <c:axId val="149075072"/>
        <c:scaling>
          <c:orientation val="minMax"/>
        </c:scaling>
        <c:delete val="0"/>
        <c:axPos val="t"/>
        <c:majorGridlines>
          <c:spPr>
            <a:ln w="6350">
              <a:solidFill>
                <a:schemeClr val="accent3"/>
              </a:solidFill>
            </a:ln>
          </c:spPr>
        </c:majorGridlines>
        <c:numFmt formatCode="0%" sourceLinked="0"/>
        <c:majorTickMark val="out"/>
        <c:minorTickMark val="none"/>
        <c:tickLblPos val="nextTo"/>
        <c:spPr>
          <a:ln>
            <a:noFill/>
          </a:ln>
        </c:spPr>
        <c:txPr>
          <a:bodyPr/>
          <a:lstStyle/>
          <a:p>
            <a:pPr>
              <a:defRPr lang="ja-JP" sz="900"/>
            </a:pPr>
            <a:endParaRPr lang="ja-JP"/>
          </a:p>
        </c:txPr>
        <c:crossAx val="148659200"/>
        <c:crosses val="autoZero"/>
        <c:crossBetween val="between"/>
      </c:valAx>
      <c:valAx>
        <c:axId val="149076608"/>
        <c:scaling>
          <c:orientation val="maxMin"/>
          <c:max val="12.5"/>
          <c:min val="0.5"/>
        </c:scaling>
        <c:delete val="1"/>
        <c:axPos val="r"/>
        <c:numFmt formatCode="General" sourceLinked="1"/>
        <c:majorTickMark val="out"/>
        <c:minorTickMark val="none"/>
        <c:tickLblPos val="nextTo"/>
        <c:crossAx val="149214720"/>
        <c:crosses val="max"/>
        <c:crossBetween val="midCat"/>
      </c:valAx>
      <c:valAx>
        <c:axId val="149214720"/>
        <c:scaling>
          <c:orientation val="minMax"/>
        </c:scaling>
        <c:delete val="1"/>
        <c:axPos val="t"/>
        <c:numFmt formatCode="0.0%" sourceLinked="1"/>
        <c:majorTickMark val="out"/>
        <c:minorTickMark val="none"/>
        <c:tickLblPos val="nextTo"/>
        <c:crossAx val="149076608"/>
        <c:crosses val="autoZero"/>
        <c:crossBetween val="midCat"/>
      </c:valAx>
    </c:plotArea>
    <c:legend>
      <c:legendPos val="b"/>
      <c:layout>
        <c:manualLayout>
          <c:xMode val="edge"/>
          <c:yMode val="edge"/>
          <c:x val="0.15921407955782224"/>
          <c:y val="0.90293482026021477"/>
          <c:w val="0.73464320073696288"/>
          <c:h val="9.7065179739785401E-2"/>
        </c:manualLayout>
      </c:layout>
      <c:overlay val="1"/>
      <c:txPr>
        <a:bodyPr/>
        <a:lstStyle/>
        <a:p>
          <a:pPr algn="just">
            <a:defRPr lang="en-US" altLang="ja-JP" sz="900" b="0" i="0" u="none" strike="noStrike" kern="1200" baseline="0">
              <a:solidFill>
                <a:srgbClr val="435254"/>
              </a:solidFill>
              <a:latin typeface="Calibre" panose="020B0503030202060203" pitchFamily="34" charset="0"/>
              <a:ea typeface="+mn-ea"/>
              <a:cs typeface="+mn-cs"/>
            </a:defRPr>
          </a:pPr>
          <a:endParaRPr lang="ja-JP"/>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590421069951763"/>
          <c:y val="5.9820901314873068E-2"/>
          <c:w val="0.68847763913529048"/>
          <c:h val="0.86316620036230662"/>
        </c:manualLayout>
      </c:layout>
      <c:barChart>
        <c:barDir val="bar"/>
        <c:grouping val="stacked"/>
        <c:varyColors val="0"/>
        <c:ser>
          <c:idx val="0"/>
          <c:order val="0"/>
          <c:tx>
            <c:v>　　　　</c:v>
          </c:tx>
          <c:spPr>
            <a:noFill/>
          </c:spPr>
          <c:invertIfNegative val="0"/>
          <c:cat>
            <c:strRef>
              <c:f>summary!$B$10:$B$29</c:f>
              <c:strCache>
                <c:ptCount val="20"/>
                <c:pt idx="0">
                  <c:v>東京GradeA</c:v>
                </c:pt>
                <c:pt idx="1">
                  <c:v>東京GradeAminus</c:v>
                </c:pt>
                <c:pt idx="2">
                  <c:v>東京GradeB</c:v>
                </c:pt>
                <c:pt idx="3">
                  <c:v>東京オールグレード</c:v>
                </c:pt>
                <c:pt idx="4">
                  <c:v>大阪GradeA</c:v>
                </c:pt>
                <c:pt idx="5">
                  <c:v>大阪GradeB</c:v>
                </c:pt>
                <c:pt idx="6">
                  <c:v>大阪オールグレード</c:v>
                </c:pt>
                <c:pt idx="7">
                  <c:v>名古屋GradeA</c:v>
                </c:pt>
                <c:pt idx="8">
                  <c:v>名古屋GradeB</c:v>
                </c:pt>
                <c:pt idx="9">
                  <c:v>名古屋オールグレード</c:v>
                </c:pt>
                <c:pt idx="10">
                  <c:v>横浜</c:v>
                </c:pt>
                <c:pt idx="11">
                  <c:v>さいたま</c:v>
                </c:pt>
                <c:pt idx="12">
                  <c:v>札幌</c:v>
                </c:pt>
                <c:pt idx="13">
                  <c:v>仙台</c:v>
                </c:pt>
                <c:pt idx="14">
                  <c:v>金沢</c:v>
                </c:pt>
                <c:pt idx="15">
                  <c:v>京都</c:v>
                </c:pt>
                <c:pt idx="16">
                  <c:v>神戸</c:v>
                </c:pt>
                <c:pt idx="17">
                  <c:v>広島</c:v>
                </c:pt>
                <c:pt idx="18">
                  <c:v>高松</c:v>
                </c:pt>
                <c:pt idx="19">
                  <c:v>福岡</c:v>
                </c:pt>
              </c:strCache>
            </c:strRef>
          </c:cat>
          <c:val>
            <c:numRef>
              <c:f>summary!$K$10:$K$29</c:f>
              <c:numCache>
                <c:formatCode>#,##0_);[Red]\(#,##0\)</c:formatCode>
                <c:ptCount val="20"/>
                <c:pt idx="0">
                  <c:v>29050</c:v>
                </c:pt>
                <c:pt idx="1">
                  <c:v>19600</c:v>
                </c:pt>
                <c:pt idx="2">
                  <c:v>16800</c:v>
                </c:pt>
                <c:pt idx="3">
                  <c:v>17060</c:v>
                </c:pt>
                <c:pt idx="4">
                  <c:v>18250</c:v>
                </c:pt>
                <c:pt idx="5">
                  <c:v>10500</c:v>
                </c:pt>
                <c:pt idx="6">
                  <c:v>9800</c:v>
                </c:pt>
                <c:pt idx="7">
                  <c:v>21250</c:v>
                </c:pt>
                <c:pt idx="8">
                  <c:v>11200</c:v>
                </c:pt>
                <c:pt idx="9">
                  <c:v>10320</c:v>
                </c:pt>
                <c:pt idx="10">
                  <c:v>11380</c:v>
                </c:pt>
                <c:pt idx="11">
                  <c:v>13510</c:v>
                </c:pt>
                <c:pt idx="12">
                  <c:v>9820</c:v>
                </c:pt>
                <c:pt idx="13">
                  <c:v>8760</c:v>
                </c:pt>
                <c:pt idx="14">
                  <c:v>8800</c:v>
                </c:pt>
                <c:pt idx="15">
                  <c:v>10720</c:v>
                </c:pt>
                <c:pt idx="16">
                  <c:v>9990</c:v>
                </c:pt>
                <c:pt idx="17">
                  <c:v>9380</c:v>
                </c:pt>
                <c:pt idx="18">
                  <c:v>8600</c:v>
                </c:pt>
                <c:pt idx="19">
                  <c:v>9790</c:v>
                </c:pt>
              </c:numCache>
            </c:numRef>
          </c:val>
          <c:extLst>
            <c:ext xmlns:c16="http://schemas.microsoft.com/office/drawing/2014/chart" uri="{C3380CC4-5D6E-409C-BE32-E72D297353CC}">
              <c16:uniqueId val="{00000000-D311-4D5D-9F4D-C7BAE1663F77}"/>
            </c:ext>
          </c:extLst>
        </c:ser>
        <c:ser>
          <c:idx val="1"/>
          <c:order val="1"/>
          <c:tx>
            <c:strRef>
              <c:f>summary!$E$6</c:f>
              <c:strCache>
                <c:ptCount val="1"/>
                <c:pt idx="0">
                  <c:v>Q4 2009-Q1 2025</c:v>
                </c:pt>
              </c:strCache>
            </c:strRef>
          </c:tx>
          <c:spPr>
            <a:solidFill>
              <a:schemeClr val="bg2"/>
            </a:solidFill>
          </c:spPr>
          <c:invertIfNegative val="0"/>
          <c:cat>
            <c:strRef>
              <c:f>summary!$B$10:$B$29</c:f>
              <c:strCache>
                <c:ptCount val="20"/>
                <c:pt idx="0">
                  <c:v>東京GradeA</c:v>
                </c:pt>
                <c:pt idx="1">
                  <c:v>東京GradeAminus</c:v>
                </c:pt>
                <c:pt idx="2">
                  <c:v>東京GradeB</c:v>
                </c:pt>
                <c:pt idx="3">
                  <c:v>東京オールグレード</c:v>
                </c:pt>
                <c:pt idx="4">
                  <c:v>大阪GradeA</c:v>
                </c:pt>
                <c:pt idx="5">
                  <c:v>大阪GradeB</c:v>
                </c:pt>
                <c:pt idx="6">
                  <c:v>大阪オールグレード</c:v>
                </c:pt>
                <c:pt idx="7">
                  <c:v>名古屋GradeA</c:v>
                </c:pt>
                <c:pt idx="8">
                  <c:v>名古屋GradeB</c:v>
                </c:pt>
                <c:pt idx="9">
                  <c:v>名古屋オールグレード</c:v>
                </c:pt>
                <c:pt idx="10">
                  <c:v>横浜</c:v>
                </c:pt>
                <c:pt idx="11">
                  <c:v>さいたま</c:v>
                </c:pt>
                <c:pt idx="12">
                  <c:v>札幌</c:v>
                </c:pt>
                <c:pt idx="13">
                  <c:v>仙台</c:v>
                </c:pt>
                <c:pt idx="14">
                  <c:v>金沢</c:v>
                </c:pt>
                <c:pt idx="15">
                  <c:v>京都</c:v>
                </c:pt>
                <c:pt idx="16">
                  <c:v>神戸</c:v>
                </c:pt>
                <c:pt idx="17">
                  <c:v>広島</c:v>
                </c:pt>
                <c:pt idx="18">
                  <c:v>高松</c:v>
                </c:pt>
                <c:pt idx="19">
                  <c:v>福岡</c:v>
                </c:pt>
              </c:strCache>
            </c:strRef>
          </c:cat>
          <c:val>
            <c:numRef>
              <c:f>summary!$L$10:$L$29</c:f>
              <c:numCache>
                <c:formatCode>#,##0_);[Red]\(#,##0\)</c:formatCode>
                <c:ptCount val="20"/>
                <c:pt idx="0">
                  <c:v>9950</c:v>
                </c:pt>
                <c:pt idx="1">
                  <c:v>7650</c:v>
                </c:pt>
                <c:pt idx="2">
                  <c:v>7250</c:v>
                </c:pt>
                <c:pt idx="3">
                  <c:v>6450</c:v>
                </c:pt>
                <c:pt idx="4">
                  <c:v>8250</c:v>
                </c:pt>
                <c:pt idx="5">
                  <c:v>4950</c:v>
                </c:pt>
                <c:pt idx="6">
                  <c:v>4910</c:v>
                </c:pt>
                <c:pt idx="7">
                  <c:v>6950</c:v>
                </c:pt>
                <c:pt idx="8">
                  <c:v>3450</c:v>
                </c:pt>
                <c:pt idx="9">
                  <c:v>3820</c:v>
                </c:pt>
                <c:pt idx="10">
                  <c:v>3640</c:v>
                </c:pt>
                <c:pt idx="11">
                  <c:v>6490</c:v>
                </c:pt>
                <c:pt idx="12">
                  <c:v>6220</c:v>
                </c:pt>
                <c:pt idx="13">
                  <c:v>2890</c:v>
                </c:pt>
                <c:pt idx="14">
                  <c:v>2170</c:v>
                </c:pt>
                <c:pt idx="15">
                  <c:v>5670</c:v>
                </c:pt>
                <c:pt idx="16">
                  <c:v>2320</c:v>
                </c:pt>
                <c:pt idx="17">
                  <c:v>2600</c:v>
                </c:pt>
                <c:pt idx="18">
                  <c:v>1270</c:v>
                </c:pt>
                <c:pt idx="19">
                  <c:v>6740</c:v>
                </c:pt>
              </c:numCache>
            </c:numRef>
          </c:val>
          <c:extLst>
            <c:ext xmlns:c16="http://schemas.microsoft.com/office/drawing/2014/chart" uri="{C3380CC4-5D6E-409C-BE32-E72D297353CC}">
              <c16:uniqueId val="{00000001-D311-4D5D-9F4D-C7BAE1663F77}"/>
            </c:ext>
          </c:extLst>
        </c:ser>
        <c:dLbls>
          <c:showLegendKey val="0"/>
          <c:showVal val="0"/>
          <c:showCatName val="0"/>
          <c:showSerName val="0"/>
          <c:showPercent val="0"/>
          <c:showBubbleSize val="0"/>
        </c:dLbls>
        <c:gapWidth val="50"/>
        <c:overlap val="100"/>
        <c:axId val="156290048"/>
        <c:axId val="165786752"/>
      </c:barChart>
      <c:scatterChart>
        <c:scatterStyle val="lineMarker"/>
        <c:varyColors val="0"/>
        <c:ser>
          <c:idx val="3"/>
          <c:order val="2"/>
          <c:tx>
            <c:strRef>
              <c:f>summary!$G$6</c:f>
              <c:strCache>
                <c:ptCount val="1"/>
                <c:pt idx="0">
                  <c:v>Q1 2025</c:v>
                </c:pt>
              </c:strCache>
            </c:strRef>
          </c:tx>
          <c:spPr>
            <a:ln w="28575">
              <a:noFill/>
            </a:ln>
          </c:spPr>
          <c:marker>
            <c:symbol val="diamond"/>
            <c:size val="7"/>
            <c:spPr>
              <a:solidFill>
                <a:schemeClr val="tx1"/>
              </a:solidFill>
              <a:ln>
                <a:noFill/>
              </a:ln>
            </c:spPr>
          </c:marker>
          <c:dLbls>
            <c:dLbl>
              <c:idx val="0"/>
              <c:layout>
                <c:manualLayout>
                  <c:x val="-0.78616835829047382"/>
                  <c:y val="1.1535882963223756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38CB99B3-B81D-4EF7-9C05-07A302D1F40F}"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2-D311-4D5D-9F4D-C7BAE1663F77}"/>
                </c:ext>
              </c:extLst>
            </c:dLbl>
            <c:dLbl>
              <c:idx val="1"/>
              <c:layout>
                <c:manualLayout>
                  <c:x val="-0.59682581584816352"/>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A8AA2AF5-996C-45CC-BDB9-A406E1D71EAA}"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3-D311-4D5D-9F4D-C7BAE1663F77}"/>
                </c:ext>
              </c:extLst>
            </c:dLbl>
            <c:dLbl>
              <c:idx val="2"/>
              <c:layout>
                <c:manualLayout>
                  <c:x val="-0.56075053479586723"/>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8E083A01-0841-453E-91D1-0764F86F668D}"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4-D311-4D5D-9F4D-C7BAE1663F77}"/>
                </c:ext>
              </c:extLst>
            </c:dLbl>
            <c:dLbl>
              <c:idx val="3"/>
              <c:layout>
                <c:manualLayout>
                  <c:x val="-0.55845751217513995"/>
                  <c:y val="1.1535882963223756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C8844292-5524-4478-9E56-E1BE3F1B5EE1}"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5-D311-4D5D-9F4D-C7BAE1663F77}"/>
                </c:ext>
              </c:extLst>
            </c:dLbl>
            <c:dLbl>
              <c:idx val="4"/>
              <c:layout>
                <c:manualLayout>
                  <c:x val="-0.60179964498657323"/>
                  <c:y val="-1.1114969484664985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99615017-8232-449B-987F-5A0DA6A9FB42}"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6-D311-4D5D-9F4D-C7BAE1663F77}"/>
                </c:ext>
              </c:extLst>
            </c:dLbl>
            <c:dLbl>
              <c:idx val="5"/>
              <c:layout>
                <c:manualLayout>
                  <c:x val="-0.45425743024896453"/>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84151D28-83EA-4AE1-AE5D-D278B7008E77}"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7-D311-4D5D-9F4D-C7BAE1663F77}"/>
                </c:ext>
              </c:extLst>
            </c:dLbl>
            <c:dLbl>
              <c:idx val="6"/>
              <c:layout>
                <c:manualLayout>
                  <c:x val="-0.44877747940466978"/>
                  <c:y val="1.1535882963223756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BDE0BC20-ED41-4A27-8D95-7E3963949556}"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8-D311-4D5D-9F4D-C7BAE1663F77}"/>
                </c:ext>
              </c:extLst>
            </c:dLbl>
            <c:dLbl>
              <c:idx val="7"/>
              <c:layout>
                <c:manualLayout>
                  <c:x val="-0.65115288334622912"/>
                  <c:y val="-1.1114969484664985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E2350F87-44A4-4AE7-9752-EBE6EFEE2E65}"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9-D311-4D5D-9F4D-C7BAE1663F77}"/>
                </c:ext>
              </c:extLst>
            </c:dLbl>
            <c:dLbl>
              <c:idx val="8"/>
              <c:layout>
                <c:manualLayout>
                  <c:x val="-0.45601929816576398"/>
                  <c:y val="1.1535882963222925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557EC91A-8A03-4F5D-9E6D-738EF738B413}"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A-D311-4D5D-9F4D-C7BAE1663F77}"/>
                </c:ext>
              </c:extLst>
            </c:dLbl>
            <c:dLbl>
              <c:idx val="9"/>
              <c:layout>
                <c:manualLayout>
                  <c:x val="-0.44782258431568889"/>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5A4E08FE-2707-4D67-8E05-B0F3FB5717B3}"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B-D311-4D5D-9F4D-C7BAE1663F77}"/>
                </c:ext>
              </c:extLst>
            </c:dLbl>
            <c:dLbl>
              <c:idx val="10"/>
              <c:layout>
                <c:manualLayout>
                  <c:x val="-0.47900823813208321"/>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73F4D8F7-91D4-421E-851E-97766B56EEF1}"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C-D311-4D5D-9F4D-C7BAE1663F77}"/>
                </c:ext>
              </c:extLst>
            </c:dLbl>
            <c:dLbl>
              <c:idx val="11"/>
              <c:layout>
                <c:manualLayout>
                  <c:x val="-0.53946656956897732"/>
                  <c:y val="1.1535882963223756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9B4703EC-A90C-4F93-8652-D379027B55EB}"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D-D311-4D5D-9F4D-C7BAE1663F77}"/>
                </c:ext>
              </c:extLst>
            </c:dLbl>
            <c:dLbl>
              <c:idx val="12"/>
              <c:layout>
                <c:manualLayout>
                  <c:x val="-0.47460971280324066"/>
                  <c:y val="-1.111496948466374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2D1335A2-8A18-44F2-AB06-180CA49C09B9}"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E-D311-4D5D-9F4D-C7BAE1663F77}"/>
                </c:ext>
              </c:extLst>
            </c:dLbl>
            <c:dLbl>
              <c:idx val="13"/>
              <c:layout>
                <c:manualLayout>
                  <c:x val="-0.40926767102089118"/>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76A36564-E3DB-4BCA-ACF0-41CF2EB001C3}"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0F-D311-4D5D-9F4D-C7BAE1663F77}"/>
                </c:ext>
              </c:extLst>
            </c:dLbl>
            <c:dLbl>
              <c:idx val="14"/>
              <c:layout>
                <c:manualLayout>
                  <c:x val="-0.3985580993127304"/>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C913CB9E-88E4-4877-A19D-D0BC167C81D9}"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0-D311-4D5D-9F4D-C7BAE1663F77}"/>
                </c:ext>
              </c:extLst>
            </c:dLbl>
            <c:dLbl>
              <c:idx val="15"/>
              <c:layout>
                <c:manualLayout>
                  <c:x val="-0.46970051431432341"/>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96C64B48-34B5-4C45-8330-D0C11499CA22}"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1-D311-4D5D-9F4D-C7BAE1663F77}"/>
                </c:ext>
              </c:extLst>
            </c:dLbl>
            <c:dLbl>
              <c:idx val="16"/>
              <c:layout>
                <c:manualLayout>
                  <c:x val="-0.415229620863866"/>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1301AAD6-539F-45AD-98C7-5C8F624FB6DA}"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2-D311-4D5D-9F4D-C7BAE1663F77}"/>
                </c:ext>
              </c:extLst>
            </c:dLbl>
            <c:dLbl>
              <c:idx val="17"/>
              <c:layout>
                <c:manualLayout>
                  <c:x val="-0.41385735742569751"/>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68D7864F-50FD-477F-A2D4-F1EA90AF016E}"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3-D311-4D5D-9F4D-C7BAE1663F77}"/>
                </c:ext>
              </c:extLst>
            </c:dLbl>
            <c:dLbl>
              <c:idx val="18"/>
              <c:layout>
                <c:manualLayout>
                  <c:x val="-0.3829197578626371"/>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F7C7936C-A2E4-4D55-9458-7263281D02D4}"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4-D311-4D5D-9F4D-C7BAE1663F77}"/>
                </c:ext>
              </c:extLst>
            </c:dLbl>
            <c:dLbl>
              <c:idx val="19"/>
              <c:layout>
                <c:manualLayout>
                  <c:x val="-0.47589322288471164"/>
                  <c:y val="-1.1114969484664571E-3"/>
                </c:manualLayout>
              </c:layout>
              <c:tx>
                <c:rich>
                  <a:bodyPr wrap="square" lIns="38100" tIns="19050" rIns="38100" bIns="19050" anchor="ctr" anchorCtr="0">
                    <a:no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fld id="{ACCEB850-2C2D-40B3-B828-969726CBB983}" type="CELLRANGE">
                      <a:rPr lang="en-US" altLang="ja-JP"/>
                      <a:pPr algn="l" fontAlgn="ctr">
                        <a:defRPr lang="en-US" altLang="ja-JP" sz="900" b="0" i="0" u="none" strike="noStrike" kern="1200" baseline="0">
                          <a:solidFill>
                            <a:schemeClr val="bg2"/>
                          </a:solidFill>
                          <a:latin typeface="Calibre Semibold" panose="020B0703030202060203" pitchFamily="34" charset="0"/>
                          <a:ea typeface="+mn-ea"/>
                          <a:cs typeface="+mn-cs"/>
                        </a:defRPr>
                      </a:pPr>
                      <a:t>[CELLRANGE]</a:t>
                    </a:fld>
                    <a:endParaRPr lang="zh-CN" alt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16385235082608893"/>
                      <c:h val="2.5682856318865504E-2"/>
                    </c:manualLayout>
                  </c15:layout>
                  <c15:dlblFieldTable/>
                  <c15:showDataLabelsRange val="1"/>
                </c:ext>
                <c:ext xmlns:c16="http://schemas.microsoft.com/office/drawing/2014/chart" uri="{C3380CC4-5D6E-409C-BE32-E72D297353CC}">
                  <c16:uniqueId val="{00000015-D311-4D5D-9F4D-C7BAE1663F77}"/>
                </c:ext>
              </c:extLst>
            </c:dLbl>
            <c:spPr>
              <a:noFill/>
              <a:ln>
                <a:noFill/>
              </a:ln>
              <a:effectLst/>
            </c:spPr>
            <c:txPr>
              <a:bodyPr wrap="square" lIns="38100" tIns="19050" rIns="38100" bIns="19050" anchor="ctr" anchorCtr="0">
                <a:spAutoFit/>
              </a:bodyPr>
              <a:lstStyle/>
              <a:p>
                <a:pPr algn="l" fontAlgn="ctr">
                  <a:defRPr lang="en-US" altLang="ja-JP" sz="900" b="0" i="0" u="none" strike="noStrike" kern="1200" baseline="0">
                    <a:solidFill>
                      <a:schemeClr val="bg2"/>
                    </a:solidFill>
                    <a:latin typeface="Calibre Semibold" panose="020B0703030202060203" pitchFamily="34" charset="0"/>
                    <a:ea typeface="+mn-ea"/>
                    <a:cs typeface="+mn-cs"/>
                  </a:defRPr>
                </a:pPr>
                <a:endParaRPr lang="ja-JP"/>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summary!$N$10:$N$29</c:f>
              <c:numCache>
                <c:formatCode>#,##0_);[Red]\(#,##0\)</c:formatCode>
                <c:ptCount val="20"/>
                <c:pt idx="0">
                  <c:v>37450</c:v>
                </c:pt>
                <c:pt idx="1">
                  <c:v>24700</c:v>
                </c:pt>
                <c:pt idx="2">
                  <c:v>22250</c:v>
                </c:pt>
                <c:pt idx="3">
                  <c:v>22050</c:v>
                </c:pt>
                <c:pt idx="4">
                  <c:v>24600</c:v>
                </c:pt>
                <c:pt idx="5">
                  <c:v>14850</c:v>
                </c:pt>
                <c:pt idx="6">
                  <c:v>14420</c:v>
                </c:pt>
                <c:pt idx="7">
                  <c:v>27500</c:v>
                </c:pt>
                <c:pt idx="8">
                  <c:v>14650</c:v>
                </c:pt>
                <c:pt idx="9">
                  <c:v>14140</c:v>
                </c:pt>
                <c:pt idx="10">
                  <c:v>14910</c:v>
                </c:pt>
                <c:pt idx="11">
                  <c:v>20000</c:v>
                </c:pt>
                <c:pt idx="12">
                  <c:v>16040</c:v>
                </c:pt>
                <c:pt idx="13">
                  <c:v>11650</c:v>
                </c:pt>
                <c:pt idx="14">
                  <c:v>10800</c:v>
                </c:pt>
                <c:pt idx="15">
                  <c:v>15370</c:v>
                </c:pt>
                <c:pt idx="16">
                  <c:v>12310</c:v>
                </c:pt>
                <c:pt idx="17">
                  <c:v>11980</c:v>
                </c:pt>
                <c:pt idx="18">
                  <c:v>9790</c:v>
                </c:pt>
                <c:pt idx="19">
                  <c:v>16320</c:v>
                </c:pt>
              </c:numCache>
            </c:numRef>
          </c:xVal>
          <c:yVal>
            <c:numRef>
              <c:f>summary!$I$10:$I$29</c:f>
              <c:numCache>
                <c:formatCode>General</c:formatCode>
                <c:ptCount val="20"/>
                <c:pt idx="0">
                  <c:v>0.8</c:v>
                </c:pt>
                <c:pt idx="1">
                  <c:v>1.4</c:v>
                </c:pt>
                <c:pt idx="2">
                  <c:v>2</c:v>
                </c:pt>
                <c:pt idx="3">
                  <c:v>2.6</c:v>
                </c:pt>
                <c:pt idx="4">
                  <c:v>3.2</c:v>
                </c:pt>
                <c:pt idx="5">
                  <c:v>3.8</c:v>
                </c:pt>
                <c:pt idx="6">
                  <c:v>4.4000000000000004</c:v>
                </c:pt>
                <c:pt idx="7">
                  <c:v>5</c:v>
                </c:pt>
                <c:pt idx="8">
                  <c:v>5.6</c:v>
                </c:pt>
                <c:pt idx="9">
                  <c:v>6.2</c:v>
                </c:pt>
                <c:pt idx="10">
                  <c:v>6.8</c:v>
                </c:pt>
                <c:pt idx="11">
                  <c:v>7.4</c:v>
                </c:pt>
                <c:pt idx="12">
                  <c:v>8</c:v>
                </c:pt>
                <c:pt idx="13">
                  <c:v>8.6</c:v>
                </c:pt>
                <c:pt idx="14">
                  <c:v>9.1999999999999993</c:v>
                </c:pt>
                <c:pt idx="15">
                  <c:v>9.8000000000000007</c:v>
                </c:pt>
                <c:pt idx="16">
                  <c:v>10.4</c:v>
                </c:pt>
                <c:pt idx="17">
                  <c:v>11</c:v>
                </c:pt>
                <c:pt idx="18">
                  <c:v>11.6</c:v>
                </c:pt>
                <c:pt idx="19">
                  <c:v>12.2</c:v>
                </c:pt>
              </c:numCache>
            </c:numRef>
          </c:yVal>
          <c:smooth val="0"/>
          <c:extLst>
            <c:ext xmlns:c15="http://schemas.microsoft.com/office/drawing/2012/chart" uri="{02D57815-91ED-43cb-92C2-25804820EDAC}">
              <c15:datalabelsRange>
                <c15:f>summary!$O$10:$O$29</c15:f>
                <c15:dlblRangeCache>
                  <c:ptCount val="20"/>
                  <c:pt idx="0">
                    <c:v>＋2.7</c:v>
                  </c:pt>
                  <c:pt idx="1">
                    <c:v>＋1.6</c:v>
                  </c:pt>
                  <c:pt idx="2">
                    <c:v>＋1.4</c:v>
                  </c:pt>
                  <c:pt idx="3">
                    <c:v>＋1.2</c:v>
                  </c:pt>
                  <c:pt idx="4">
                    <c:v>＋1.9</c:v>
                  </c:pt>
                  <c:pt idx="5">
                    <c:v>＋0.7</c:v>
                  </c:pt>
                  <c:pt idx="6">
                    <c:v>＋0.8</c:v>
                  </c:pt>
                  <c:pt idx="7">
                    <c:v>＋0.5</c:v>
                  </c:pt>
                  <c:pt idx="8">
                    <c:v>＋0.3</c:v>
                  </c:pt>
                  <c:pt idx="9">
                    <c:v>＋0.4</c:v>
                  </c:pt>
                  <c:pt idx="10">
                    <c:v>＋0.4</c:v>
                  </c:pt>
                  <c:pt idx="11">
                    <c:v>＋0.7</c:v>
                  </c:pt>
                  <c:pt idx="12">
                    <c:v>＋0.4</c:v>
                  </c:pt>
                  <c:pt idx="13">
                    <c:v>＋0.2</c:v>
                  </c:pt>
                  <c:pt idx="14">
                    <c:v>＋0.4</c:v>
                  </c:pt>
                  <c:pt idx="15">
                    <c:v>±0.0</c:v>
                  </c:pt>
                  <c:pt idx="16">
                    <c:v>＋0.1</c:v>
                  </c:pt>
                  <c:pt idx="17">
                    <c:v>＋0.2</c:v>
                  </c:pt>
                  <c:pt idx="18">
                    <c:v>－0.2</c:v>
                  </c:pt>
                  <c:pt idx="19">
                    <c:v>＋0.6</c:v>
                  </c:pt>
                </c15:dlblRangeCache>
              </c15:datalabelsRange>
            </c:ext>
            <c:ext xmlns:c16="http://schemas.microsoft.com/office/drawing/2014/chart" uri="{C3380CC4-5D6E-409C-BE32-E72D297353CC}">
              <c16:uniqueId val="{00000016-D311-4D5D-9F4D-C7BAE1663F77}"/>
            </c:ext>
          </c:extLst>
        </c:ser>
        <c:dLbls>
          <c:showLegendKey val="0"/>
          <c:showVal val="0"/>
          <c:showCatName val="0"/>
          <c:showSerName val="0"/>
          <c:showPercent val="0"/>
          <c:showBubbleSize val="0"/>
        </c:dLbls>
        <c:axId val="167973632"/>
        <c:axId val="165788672"/>
      </c:scatterChart>
      <c:catAx>
        <c:axId val="156290048"/>
        <c:scaling>
          <c:orientation val="maxMin"/>
        </c:scaling>
        <c:delete val="1"/>
        <c:axPos val="l"/>
        <c:numFmt formatCode="General" sourceLinked="0"/>
        <c:majorTickMark val="out"/>
        <c:minorTickMark val="none"/>
        <c:tickLblPos val="nextTo"/>
        <c:crossAx val="165786752"/>
        <c:crosses val="autoZero"/>
        <c:auto val="1"/>
        <c:lblAlgn val="ctr"/>
        <c:lblOffset val="100"/>
        <c:noMultiLvlLbl val="0"/>
      </c:catAx>
      <c:valAx>
        <c:axId val="165786752"/>
        <c:scaling>
          <c:orientation val="minMax"/>
          <c:max val="45000"/>
          <c:min val="0"/>
        </c:scaling>
        <c:delete val="0"/>
        <c:axPos val="t"/>
        <c:majorGridlines>
          <c:spPr>
            <a:ln>
              <a:solidFill>
                <a:schemeClr val="accent3"/>
              </a:solidFill>
            </a:ln>
          </c:spPr>
        </c:majorGridlines>
        <c:numFmt formatCode="#,##0_);[Red]\(#,##0\)" sourceLinked="1"/>
        <c:majorTickMark val="out"/>
        <c:minorTickMark val="none"/>
        <c:tickLblPos val="nextTo"/>
        <c:spPr>
          <a:ln>
            <a:noFill/>
          </a:ln>
        </c:spPr>
        <c:txPr>
          <a:bodyPr/>
          <a:lstStyle/>
          <a:p>
            <a:pPr>
              <a:defRPr lang="ja-JP" sz="900"/>
            </a:pPr>
            <a:endParaRPr lang="ja-JP"/>
          </a:p>
        </c:txPr>
        <c:crossAx val="156290048"/>
        <c:crosses val="autoZero"/>
        <c:crossBetween val="between"/>
        <c:majorUnit val="15000"/>
      </c:valAx>
      <c:valAx>
        <c:axId val="165788672"/>
        <c:scaling>
          <c:orientation val="maxMin"/>
          <c:max val="12.5"/>
          <c:min val="0.5"/>
        </c:scaling>
        <c:delete val="1"/>
        <c:axPos val="r"/>
        <c:numFmt formatCode="General" sourceLinked="1"/>
        <c:majorTickMark val="out"/>
        <c:minorTickMark val="none"/>
        <c:tickLblPos val="nextTo"/>
        <c:crossAx val="167973632"/>
        <c:crosses val="max"/>
        <c:crossBetween val="midCat"/>
      </c:valAx>
      <c:valAx>
        <c:axId val="167973632"/>
        <c:scaling>
          <c:orientation val="minMax"/>
        </c:scaling>
        <c:delete val="1"/>
        <c:axPos val="t"/>
        <c:numFmt formatCode="#,##0_);[Red]\(#,##0\)" sourceLinked="1"/>
        <c:majorTickMark val="out"/>
        <c:minorTickMark val="none"/>
        <c:tickLblPos val="nextTo"/>
        <c:crossAx val="165788672"/>
        <c:crosses val="autoZero"/>
        <c:crossBetween val="midCat"/>
      </c:valAx>
    </c:plotArea>
    <c:legend>
      <c:legendPos val="b"/>
      <c:layout>
        <c:manualLayout>
          <c:xMode val="edge"/>
          <c:yMode val="edge"/>
          <c:x val="0.11743206954622001"/>
          <c:y val="0.92331883857129837"/>
          <c:w val="0.78493557798925184"/>
          <c:h val="7.6461251971471356E-2"/>
        </c:manualLayout>
      </c:layout>
      <c:overlay val="1"/>
      <c:txPr>
        <a:bodyPr/>
        <a:lstStyle/>
        <a:p>
          <a:pPr>
            <a:defRPr lang="ja-JP" sz="900"/>
          </a:pPr>
          <a:endParaRPr lang="ja-JP"/>
        </a:p>
      </c:txPr>
    </c:legend>
    <c:plotVisOnly val="1"/>
    <c:dispBlanksAs val="gap"/>
    <c:showDLblsOverMax val="0"/>
  </c:chart>
  <c:spPr>
    <a:ln>
      <a:noFill/>
    </a:ln>
  </c:sp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Kyoto Large</c:v>
                </c:pt>
              </c:strCache>
            </c:strRef>
          </c:tx>
          <c:spPr>
            <a:ln>
              <a:solidFill>
                <a:srgbClr val="80BBAD"/>
              </a:solidFill>
            </a:ln>
          </c:spPr>
          <c:marker>
            <c:symbol val="none"/>
          </c:marker>
          <c:cat>
            <c:strRef>
              <c:f>Sheet1!$A$2:$A$93</c:f>
              <c:strCache>
                <c:ptCount val="92"/>
                <c:pt idx="0">
                  <c:v>2005</c:v>
                </c:pt>
                <c:pt idx="1">
                  <c:v>2005</c:v>
                </c:pt>
                <c:pt idx="2">
                  <c:v>2005</c:v>
                </c:pt>
                <c:pt idx="3">
                  <c:v>2005</c:v>
                </c:pt>
                <c:pt idx="4">
                  <c:v>2006</c:v>
                </c:pt>
                <c:pt idx="5">
                  <c:v>2006</c:v>
                </c:pt>
                <c:pt idx="6">
                  <c:v>2006</c:v>
                </c:pt>
                <c:pt idx="7">
                  <c:v>2006</c:v>
                </c:pt>
                <c:pt idx="8">
                  <c:v>2007</c:v>
                </c:pt>
                <c:pt idx="9">
                  <c:v>2007</c:v>
                </c:pt>
                <c:pt idx="10">
                  <c:v>2007</c:v>
                </c:pt>
                <c:pt idx="11">
                  <c:v>2007</c:v>
                </c:pt>
                <c:pt idx="12">
                  <c:v>2008</c:v>
                </c:pt>
                <c:pt idx="13">
                  <c:v>2008</c:v>
                </c:pt>
                <c:pt idx="14">
                  <c:v>2008</c:v>
                </c:pt>
                <c:pt idx="15">
                  <c:v>2008</c:v>
                </c:pt>
                <c:pt idx="16">
                  <c:v>2009</c:v>
                </c:pt>
                <c:pt idx="17">
                  <c:v>2009</c:v>
                </c:pt>
                <c:pt idx="18">
                  <c:v>2009</c:v>
                </c:pt>
                <c:pt idx="19">
                  <c:v>2009</c:v>
                </c:pt>
                <c:pt idx="20">
                  <c:v>2010</c:v>
                </c:pt>
                <c:pt idx="21">
                  <c:v>2010</c:v>
                </c:pt>
                <c:pt idx="22">
                  <c:v>2010</c:v>
                </c:pt>
                <c:pt idx="23">
                  <c:v>2010</c:v>
                </c:pt>
                <c:pt idx="24">
                  <c:v>2011</c:v>
                </c:pt>
                <c:pt idx="25">
                  <c:v>2011</c:v>
                </c:pt>
                <c:pt idx="26">
                  <c:v>2011</c:v>
                </c:pt>
                <c:pt idx="27">
                  <c:v>2011</c:v>
                </c:pt>
                <c:pt idx="28">
                  <c:v>2012</c:v>
                </c:pt>
                <c:pt idx="29">
                  <c:v>2012</c:v>
                </c:pt>
                <c:pt idx="30">
                  <c:v>2012</c:v>
                </c:pt>
                <c:pt idx="31">
                  <c:v>2012</c:v>
                </c:pt>
                <c:pt idx="32">
                  <c:v>2013</c:v>
                </c:pt>
                <c:pt idx="33">
                  <c:v>2013</c:v>
                </c:pt>
                <c:pt idx="34">
                  <c:v>2013</c:v>
                </c:pt>
                <c:pt idx="35">
                  <c:v>2013</c:v>
                </c:pt>
                <c:pt idx="36">
                  <c:v>2014</c:v>
                </c:pt>
                <c:pt idx="37">
                  <c:v>2014</c:v>
                </c:pt>
                <c:pt idx="38">
                  <c:v>2014</c:v>
                </c:pt>
                <c:pt idx="39">
                  <c:v>2014</c:v>
                </c:pt>
                <c:pt idx="40">
                  <c:v>2015</c:v>
                </c:pt>
                <c:pt idx="41">
                  <c:v>2015</c:v>
                </c:pt>
                <c:pt idx="42">
                  <c:v>2015</c:v>
                </c:pt>
                <c:pt idx="43">
                  <c:v>2015</c:v>
                </c:pt>
                <c:pt idx="44">
                  <c:v>2016</c:v>
                </c:pt>
                <c:pt idx="45">
                  <c:v>2016</c:v>
                </c:pt>
                <c:pt idx="46">
                  <c:v>2016</c:v>
                </c:pt>
                <c:pt idx="47">
                  <c:v>2016</c:v>
                </c:pt>
                <c:pt idx="48">
                  <c:v>2017</c:v>
                </c:pt>
                <c:pt idx="49">
                  <c:v>2017</c:v>
                </c:pt>
                <c:pt idx="50">
                  <c:v>2017</c:v>
                </c:pt>
                <c:pt idx="51">
                  <c:v>2017</c:v>
                </c:pt>
                <c:pt idx="52">
                  <c:v>2018</c:v>
                </c:pt>
                <c:pt idx="53">
                  <c:v>2018</c:v>
                </c:pt>
                <c:pt idx="54">
                  <c:v>2018</c:v>
                </c:pt>
                <c:pt idx="55">
                  <c:v>2018</c:v>
                </c:pt>
                <c:pt idx="56">
                  <c:v>2019</c:v>
                </c:pt>
                <c:pt idx="57">
                  <c:v>2019</c:v>
                </c:pt>
                <c:pt idx="58">
                  <c:v>2019</c:v>
                </c:pt>
                <c:pt idx="59">
                  <c:v>2019</c:v>
                </c:pt>
                <c:pt idx="60">
                  <c:v>2020</c:v>
                </c:pt>
                <c:pt idx="61">
                  <c:v>2020</c:v>
                </c:pt>
                <c:pt idx="62">
                  <c:v>2020</c:v>
                </c:pt>
                <c:pt idx="63">
                  <c:v>2020</c:v>
                </c:pt>
                <c:pt idx="64">
                  <c:v>2021</c:v>
                </c:pt>
                <c:pt idx="65">
                  <c:v>2021</c:v>
                </c:pt>
                <c:pt idx="66">
                  <c:v>2021</c:v>
                </c:pt>
                <c:pt idx="67">
                  <c:v>2021</c:v>
                </c:pt>
                <c:pt idx="68">
                  <c:v>2022</c:v>
                </c:pt>
                <c:pt idx="69">
                  <c:v>2022</c:v>
                </c:pt>
                <c:pt idx="70">
                  <c:v>2022</c:v>
                </c:pt>
                <c:pt idx="71">
                  <c:v>2022</c:v>
                </c:pt>
                <c:pt idx="72">
                  <c:v>2023</c:v>
                </c:pt>
                <c:pt idx="73">
                  <c:v>2023</c:v>
                </c:pt>
                <c:pt idx="74">
                  <c:v>2023</c:v>
                </c:pt>
                <c:pt idx="75">
                  <c:v>2023</c:v>
                </c:pt>
                <c:pt idx="76">
                  <c:v>2024</c:v>
                </c:pt>
                <c:pt idx="77">
                  <c:v>2024</c:v>
                </c:pt>
                <c:pt idx="78">
                  <c:v>2024</c:v>
                </c:pt>
                <c:pt idx="79">
                  <c:v>2024</c:v>
                </c:pt>
                <c:pt idx="80">
                  <c:v>2025</c:v>
                </c:pt>
                <c:pt idx="81">
                  <c:v>2025</c:v>
                </c:pt>
                <c:pt idx="82">
                  <c:v>2025</c:v>
                </c:pt>
                <c:pt idx="83">
                  <c:v>2025</c:v>
                </c:pt>
                <c:pt idx="84">
                  <c:v>2026</c:v>
                </c:pt>
                <c:pt idx="85">
                  <c:v>2026</c:v>
                </c:pt>
                <c:pt idx="86">
                  <c:v>2026</c:v>
                </c:pt>
                <c:pt idx="87">
                  <c:v>2026</c:v>
                </c:pt>
                <c:pt idx="88">
                  <c:v>2027</c:v>
                </c:pt>
                <c:pt idx="89">
                  <c:v>2027</c:v>
                </c:pt>
                <c:pt idx="90">
                  <c:v>2027</c:v>
                </c:pt>
                <c:pt idx="91">
                  <c:v>2027</c:v>
                </c:pt>
              </c:strCache>
            </c:strRef>
          </c:cat>
          <c:val>
            <c:numRef>
              <c:f>Sheet1!$B$2:$B$84</c:f>
              <c:numCache>
                <c:formatCode>0%</c:formatCode>
                <c:ptCount val="83"/>
                <c:pt idx="0">
                  <c:v>0.047</c:v>
                </c:pt>
                <c:pt idx="1">
                  <c:v>0.031</c:v>
                </c:pt>
                <c:pt idx="2">
                  <c:v>0.047</c:v>
                </c:pt>
                <c:pt idx="3">
                  <c:v>0.045</c:v>
                </c:pt>
                <c:pt idx="4">
                  <c:v>0.066</c:v>
                </c:pt>
                <c:pt idx="5">
                  <c:v>0.058</c:v>
                </c:pt>
                <c:pt idx="6">
                  <c:v>0.06</c:v>
                </c:pt>
                <c:pt idx="7">
                  <c:v>0.032</c:v>
                </c:pt>
                <c:pt idx="8">
                  <c:v>0.018</c:v>
                </c:pt>
                <c:pt idx="9">
                  <c:v>0.027</c:v>
                </c:pt>
                <c:pt idx="10">
                  <c:v>0.025</c:v>
                </c:pt>
                <c:pt idx="11">
                  <c:v>0.039</c:v>
                </c:pt>
                <c:pt idx="12">
                  <c:v>0.043</c:v>
                </c:pt>
                <c:pt idx="13">
                  <c:v>0.035</c:v>
                </c:pt>
                <c:pt idx="14">
                  <c:v>0.055</c:v>
                </c:pt>
                <c:pt idx="15">
                  <c:v>0.066</c:v>
                </c:pt>
                <c:pt idx="16">
                  <c:v>0.085</c:v>
                </c:pt>
                <c:pt idx="17">
                  <c:v>0.088</c:v>
                </c:pt>
                <c:pt idx="18">
                  <c:v>0.082</c:v>
                </c:pt>
                <c:pt idx="19">
                  <c:v>0.078</c:v>
                </c:pt>
                <c:pt idx="20">
                  <c:v>0.087</c:v>
                </c:pt>
                <c:pt idx="21">
                  <c:v>0.106</c:v>
                </c:pt>
                <c:pt idx="22">
                  <c:v>0.115</c:v>
                </c:pt>
                <c:pt idx="23">
                  <c:v>0.115</c:v>
                </c:pt>
                <c:pt idx="24">
                  <c:v>0.125</c:v>
                </c:pt>
                <c:pt idx="25">
                  <c:v>0.108</c:v>
                </c:pt>
                <c:pt idx="26">
                  <c:v>0.106</c:v>
                </c:pt>
                <c:pt idx="27">
                  <c:v>0.097</c:v>
                </c:pt>
                <c:pt idx="28">
                  <c:v>0.078</c:v>
                </c:pt>
                <c:pt idx="29">
                  <c:v>0.054</c:v>
                </c:pt>
                <c:pt idx="30">
                  <c:v>0.066</c:v>
                </c:pt>
                <c:pt idx="31">
                  <c:v>0.062</c:v>
                </c:pt>
                <c:pt idx="32">
                  <c:v>0.061</c:v>
                </c:pt>
                <c:pt idx="33">
                  <c:v>0.054</c:v>
                </c:pt>
                <c:pt idx="34">
                  <c:v>0.07</c:v>
                </c:pt>
                <c:pt idx="35">
                  <c:v>0.069</c:v>
                </c:pt>
                <c:pt idx="36">
                  <c:v>0.052</c:v>
                </c:pt>
                <c:pt idx="37">
                  <c:v>0.03</c:v>
                </c:pt>
                <c:pt idx="38">
                  <c:v>0.023</c:v>
                </c:pt>
                <c:pt idx="39">
                  <c:v>0.022</c:v>
                </c:pt>
                <c:pt idx="40">
                  <c:v>0.024</c:v>
                </c:pt>
                <c:pt idx="41">
                  <c:v>0.021</c:v>
                </c:pt>
                <c:pt idx="42">
                  <c:v>0.017</c:v>
                </c:pt>
                <c:pt idx="43">
                  <c:v>0.019</c:v>
                </c:pt>
                <c:pt idx="44">
                  <c:v>0.018</c:v>
                </c:pt>
                <c:pt idx="45">
                  <c:v>0.013</c:v>
                </c:pt>
                <c:pt idx="46">
                  <c:v>0.012</c:v>
                </c:pt>
                <c:pt idx="47">
                  <c:v>0.008</c:v>
                </c:pt>
                <c:pt idx="48">
                  <c:v>0.009</c:v>
                </c:pt>
                <c:pt idx="49">
                  <c:v>0.008</c:v>
                </c:pt>
                <c:pt idx="50">
                  <c:v>0.005</c:v>
                </c:pt>
                <c:pt idx="51">
                  <c:v>0.003</c:v>
                </c:pt>
                <c:pt idx="52">
                  <c:v>0.004</c:v>
                </c:pt>
                <c:pt idx="53">
                  <c:v>0.005</c:v>
                </c:pt>
                <c:pt idx="54">
                  <c:v>0.003</c:v>
                </c:pt>
                <c:pt idx="55">
                  <c:v>0.006</c:v>
                </c:pt>
                <c:pt idx="56">
                  <c:v>0.005</c:v>
                </c:pt>
                <c:pt idx="57">
                  <c:v>0.001</c:v>
                </c:pt>
                <c:pt idx="58">
                  <c:v>0.005</c:v>
                </c:pt>
                <c:pt idx="59">
                  <c:v>0.001</c:v>
                </c:pt>
                <c:pt idx="60">
                  <c:v>0.001</c:v>
                </c:pt>
                <c:pt idx="61">
                  <c:v>0.001</c:v>
                </c:pt>
                <c:pt idx="62">
                  <c:v>0.006</c:v>
                </c:pt>
                <c:pt idx="63">
                  <c:v>0.019</c:v>
                </c:pt>
                <c:pt idx="64">
                  <c:v>0.017</c:v>
                </c:pt>
                <c:pt idx="65">
                  <c:v>0.027</c:v>
                </c:pt>
                <c:pt idx="66">
                  <c:v>0.045</c:v>
                </c:pt>
                <c:pt idx="67">
                  <c:v>0.039</c:v>
                </c:pt>
                <c:pt idx="68">
                  <c:v>0.035</c:v>
                </c:pt>
                <c:pt idx="69">
                  <c:v>0.026</c:v>
                </c:pt>
                <c:pt idx="70">
                  <c:v>0.027</c:v>
                </c:pt>
                <c:pt idx="71">
                  <c:v>0.032</c:v>
                </c:pt>
                <c:pt idx="72">
                  <c:v>0.034</c:v>
                </c:pt>
                <c:pt idx="73">
                  <c:v>0.02</c:v>
                </c:pt>
                <c:pt idx="74">
                  <c:v>0.031</c:v>
                </c:pt>
                <c:pt idx="75">
                  <c:v>0.034</c:v>
                </c:pt>
                <c:pt idx="76">
                  <c:v>0.03</c:v>
                </c:pt>
                <c:pt idx="77">
                  <c:v>0.024</c:v>
                </c:pt>
                <c:pt idx="78">
                  <c:v>0.021</c:v>
                </c:pt>
                <c:pt idx="79">
                  <c:v>0.019</c:v>
                </c:pt>
                <c:pt idx="80">
                  <c:v>0.017</c:v>
                </c:pt>
                <c:pt idx="81">
                  <c:v>0.016</c:v>
                </c:pt>
                <c:pt idx="82">
                  <c:v>0.013</c:v>
                </c:pt>
              </c:numCache>
            </c:numRef>
          </c:val>
          <c:smooth val="0"/>
        </c:ser>
        <c:ser>
          <c:idx val="1"/>
          <c:order val="1"/>
          <c:tx>
            <c:strRef>
              <c:f>Sheet1!$C$1</c:f>
              <c:strCache>
                <c:ptCount val="1"/>
                <c:pt idx="0">
                  <c:v>Kyoto All Grade</c:v>
                </c:pt>
              </c:strCache>
            </c:strRef>
          </c:tx>
          <c:spPr>
            <a:ln>
              <a:solidFill>
                <a:srgbClr val="435254"/>
              </a:solidFill>
            </a:ln>
          </c:spPr>
          <c:marker>
            <c:symbol val="none"/>
          </c:marker>
          <c:cat>
            <c:strRef>
              <c:f>Sheet1!$A$2:$A$93</c:f>
              <c:strCache>
                <c:ptCount val="92"/>
                <c:pt idx="0">
                  <c:v>2005</c:v>
                </c:pt>
                <c:pt idx="1">
                  <c:v>2005</c:v>
                </c:pt>
                <c:pt idx="2">
                  <c:v>2005</c:v>
                </c:pt>
                <c:pt idx="3">
                  <c:v>2005</c:v>
                </c:pt>
                <c:pt idx="4">
                  <c:v>2006</c:v>
                </c:pt>
                <c:pt idx="5">
                  <c:v>2006</c:v>
                </c:pt>
                <c:pt idx="6">
                  <c:v>2006</c:v>
                </c:pt>
                <c:pt idx="7">
                  <c:v>2006</c:v>
                </c:pt>
                <c:pt idx="8">
                  <c:v>2007</c:v>
                </c:pt>
                <c:pt idx="9">
                  <c:v>2007</c:v>
                </c:pt>
                <c:pt idx="10">
                  <c:v>2007</c:v>
                </c:pt>
                <c:pt idx="11">
                  <c:v>2007</c:v>
                </c:pt>
                <c:pt idx="12">
                  <c:v>2008</c:v>
                </c:pt>
                <c:pt idx="13">
                  <c:v>2008</c:v>
                </c:pt>
                <c:pt idx="14">
                  <c:v>2008</c:v>
                </c:pt>
                <c:pt idx="15">
                  <c:v>2008</c:v>
                </c:pt>
                <c:pt idx="16">
                  <c:v>2009</c:v>
                </c:pt>
                <c:pt idx="17">
                  <c:v>2009</c:v>
                </c:pt>
                <c:pt idx="18">
                  <c:v>2009</c:v>
                </c:pt>
                <c:pt idx="19">
                  <c:v>2009</c:v>
                </c:pt>
                <c:pt idx="20">
                  <c:v>2010</c:v>
                </c:pt>
                <c:pt idx="21">
                  <c:v>2010</c:v>
                </c:pt>
                <c:pt idx="22">
                  <c:v>2010</c:v>
                </c:pt>
                <c:pt idx="23">
                  <c:v>2010</c:v>
                </c:pt>
                <c:pt idx="24">
                  <c:v>2011</c:v>
                </c:pt>
                <c:pt idx="25">
                  <c:v>2011</c:v>
                </c:pt>
                <c:pt idx="26">
                  <c:v>2011</c:v>
                </c:pt>
                <c:pt idx="27">
                  <c:v>2011</c:v>
                </c:pt>
                <c:pt idx="28">
                  <c:v>2012</c:v>
                </c:pt>
                <c:pt idx="29">
                  <c:v>2012</c:v>
                </c:pt>
                <c:pt idx="30">
                  <c:v>2012</c:v>
                </c:pt>
                <c:pt idx="31">
                  <c:v>2012</c:v>
                </c:pt>
                <c:pt idx="32">
                  <c:v>2013</c:v>
                </c:pt>
                <c:pt idx="33">
                  <c:v>2013</c:v>
                </c:pt>
                <c:pt idx="34">
                  <c:v>2013</c:v>
                </c:pt>
                <c:pt idx="35">
                  <c:v>2013</c:v>
                </c:pt>
                <c:pt idx="36">
                  <c:v>2014</c:v>
                </c:pt>
                <c:pt idx="37">
                  <c:v>2014</c:v>
                </c:pt>
                <c:pt idx="38">
                  <c:v>2014</c:v>
                </c:pt>
                <c:pt idx="39">
                  <c:v>2014</c:v>
                </c:pt>
                <c:pt idx="40">
                  <c:v>2015</c:v>
                </c:pt>
                <c:pt idx="41">
                  <c:v>2015</c:v>
                </c:pt>
                <c:pt idx="42">
                  <c:v>2015</c:v>
                </c:pt>
                <c:pt idx="43">
                  <c:v>2015</c:v>
                </c:pt>
                <c:pt idx="44">
                  <c:v>2016</c:v>
                </c:pt>
                <c:pt idx="45">
                  <c:v>2016</c:v>
                </c:pt>
                <c:pt idx="46">
                  <c:v>2016</c:v>
                </c:pt>
                <c:pt idx="47">
                  <c:v>2016</c:v>
                </c:pt>
                <c:pt idx="48">
                  <c:v>2017</c:v>
                </c:pt>
                <c:pt idx="49">
                  <c:v>2017</c:v>
                </c:pt>
                <c:pt idx="50">
                  <c:v>2017</c:v>
                </c:pt>
                <c:pt idx="51">
                  <c:v>2017</c:v>
                </c:pt>
                <c:pt idx="52">
                  <c:v>2018</c:v>
                </c:pt>
                <c:pt idx="53">
                  <c:v>2018</c:v>
                </c:pt>
                <c:pt idx="54">
                  <c:v>2018</c:v>
                </c:pt>
                <c:pt idx="55">
                  <c:v>2018</c:v>
                </c:pt>
                <c:pt idx="56">
                  <c:v>2019</c:v>
                </c:pt>
                <c:pt idx="57">
                  <c:v>2019</c:v>
                </c:pt>
                <c:pt idx="58">
                  <c:v>2019</c:v>
                </c:pt>
                <c:pt idx="59">
                  <c:v>2019</c:v>
                </c:pt>
                <c:pt idx="60">
                  <c:v>2020</c:v>
                </c:pt>
                <c:pt idx="61">
                  <c:v>2020</c:v>
                </c:pt>
                <c:pt idx="62">
                  <c:v>2020</c:v>
                </c:pt>
                <c:pt idx="63">
                  <c:v>2020</c:v>
                </c:pt>
                <c:pt idx="64">
                  <c:v>2021</c:v>
                </c:pt>
                <c:pt idx="65">
                  <c:v>2021</c:v>
                </c:pt>
                <c:pt idx="66">
                  <c:v>2021</c:v>
                </c:pt>
                <c:pt idx="67">
                  <c:v>2021</c:v>
                </c:pt>
                <c:pt idx="68">
                  <c:v>2022</c:v>
                </c:pt>
                <c:pt idx="69">
                  <c:v>2022</c:v>
                </c:pt>
                <c:pt idx="70">
                  <c:v>2022</c:v>
                </c:pt>
                <c:pt idx="71">
                  <c:v>2022</c:v>
                </c:pt>
                <c:pt idx="72">
                  <c:v>2023</c:v>
                </c:pt>
                <c:pt idx="73">
                  <c:v>2023</c:v>
                </c:pt>
                <c:pt idx="74">
                  <c:v>2023</c:v>
                </c:pt>
                <c:pt idx="75">
                  <c:v>2023</c:v>
                </c:pt>
                <c:pt idx="76">
                  <c:v>2024</c:v>
                </c:pt>
                <c:pt idx="77">
                  <c:v>2024</c:v>
                </c:pt>
                <c:pt idx="78">
                  <c:v>2024</c:v>
                </c:pt>
                <c:pt idx="79">
                  <c:v>2024</c:v>
                </c:pt>
                <c:pt idx="80">
                  <c:v>2025</c:v>
                </c:pt>
                <c:pt idx="81">
                  <c:v>2025</c:v>
                </c:pt>
                <c:pt idx="82">
                  <c:v>2025</c:v>
                </c:pt>
                <c:pt idx="83">
                  <c:v>2025</c:v>
                </c:pt>
                <c:pt idx="84">
                  <c:v>2026</c:v>
                </c:pt>
                <c:pt idx="85">
                  <c:v>2026</c:v>
                </c:pt>
                <c:pt idx="86">
                  <c:v>2026</c:v>
                </c:pt>
                <c:pt idx="87">
                  <c:v>2026</c:v>
                </c:pt>
                <c:pt idx="88">
                  <c:v>2027</c:v>
                </c:pt>
                <c:pt idx="89">
                  <c:v>2027</c:v>
                </c:pt>
                <c:pt idx="90">
                  <c:v>2027</c:v>
                </c:pt>
                <c:pt idx="91">
                  <c:v>2027</c:v>
                </c:pt>
              </c:strCache>
            </c:strRef>
          </c:cat>
          <c:val>
            <c:numRef>
              <c:f>Sheet1!$C$2:$C$93</c:f>
              <c:numCache>
                <c:formatCode>0%</c:formatCode>
                <c:ptCount val="92"/>
                <c:pt idx="0">
                  <c:v>0.073</c:v>
                </c:pt>
                <c:pt idx="1">
                  <c:v>0.065</c:v>
                </c:pt>
                <c:pt idx="2">
                  <c:v>0.07</c:v>
                </c:pt>
                <c:pt idx="3">
                  <c:v>0.067</c:v>
                </c:pt>
                <c:pt idx="4">
                  <c:v>0.072</c:v>
                </c:pt>
                <c:pt idx="5">
                  <c:v>0.066</c:v>
                </c:pt>
                <c:pt idx="6">
                  <c:v>0.058</c:v>
                </c:pt>
                <c:pt idx="7">
                  <c:v>0.041</c:v>
                </c:pt>
                <c:pt idx="8">
                  <c:v>0.039</c:v>
                </c:pt>
                <c:pt idx="9">
                  <c:v>0.039</c:v>
                </c:pt>
                <c:pt idx="10">
                  <c:v>0.047</c:v>
                </c:pt>
                <c:pt idx="11">
                  <c:v>0.051</c:v>
                </c:pt>
                <c:pt idx="12">
                  <c:v>0.069</c:v>
                </c:pt>
                <c:pt idx="13">
                  <c:v>0.067</c:v>
                </c:pt>
                <c:pt idx="14">
                  <c:v>0.074</c:v>
                </c:pt>
                <c:pt idx="15">
                  <c:v>0.073</c:v>
                </c:pt>
                <c:pt idx="16">
                  <c:v>0.088</c:v>
                </c:pt>
                <c:pt idx="17">
                  <c:v>0.091</c:v>
                </c:pt>
                <c:pt idx="18">
                  <c:v>0.096</c:v>
                </c:pt>
                <c:pt idx="19">
                  <c:v>0.104</c:v>
                </c:pt>
                <c:pt idx="20">
                  <c:v>0.105</c:v>
                </c:pt>
                <c:pt idx="21">
                  <c:v>0.108</c:v>
                </c:pt>
                <c:pt idx="22">
                  <c:v>0.124</c:v>
                </c:pt>
                <c:pt idx="23">
                  <c:v>0.122</c:v>
                </c:pt>
                <c:pt idx="24">
                  <c:v>0.125</c:v>
                </c:pt>
                <c:pt idx="25">
                  <c:v>0.119</c:v>
                </c:pt>
                <c:pt idx="26">
                  <c:v>0.114</c:v>
                </c:pt>
                <c:pt idx="27">
                  <c:v>0.103</c:v>
                </c:pt>
                <c:pt idx="28">
                  <c:v>0.091</c:v>
                </c:pt>
                <c:pt idx="29">
                  <c:v>0.078</c:v>
                </c:pt>
                <c:pt idx="30">
                  <c:v>0.089</c:v>
                </c:pt>
                <c:pt idx="31">
                  <c:v>0.08</c:v>
                </c:pt>
                <c:pt idx="32">
                  <c:v>0.073</c:v>
                </c:pt>
                <c:pt idx="33">
                  <c:v>0.064</c:v>
                </c:pt>
                <c:pt idx="34">
                  <c:v>0.071</c:v>
                </c:pt>
                <c:pt idx="35">
                  <c:v>0.073</c:v>
                </c:pt>
                <c:pt idx="36">
                  <c:v>0.064</c:v>
                </c:pt>
                <c:pt idx="37">
                  <c:v>0.055</c:v>
                </c:pt>
                <c:pt idx="38">
                  <c:v>0.046</c:v>
                </c:pt>
                <c:pt idx="39">
                  <c:v>0.044</c:v>
                </c:pt>
                <c:pt idx="40">
                  <c:v>0.044</c:v>
                </c:pt>
                <c:pt idx="41">
                  <c:v>0.046</c:v>
                </c:pt>
                <c:pt idx="42">
                  <c:v>0.046</c:v>
                </c:pt>
                <c:pt idx="43">
                  <c:v>0.042</c:v>
                </c:pt>
                <c:pt idx="44">
                  <c:v>0.032</c:v>
                </c:pt>
                <c:pt idx="45">
                  <c:v>0.03</c:v>
                </c:pt>
                <c:pt idx="46">
                  <c:v>0.023</c:v>
                </c:pt>
                <c:pt idx="47">
                  <c:v>0.021</c:v>
                </c:pt>
                <c:pt idx="48">
                  <c:v>0.014</c:v>
                </c:pt>
                <c:pt idx="49">
                  <c:v>0.009</c:v>
                </c:pt>
                <c:pt idx="50">
                  <c:v>0.007</c:v>
                </c:pt>
                <c:pt idx="51">
                  <c:v>0.007</c:v>
                </c:pt>
                <c:pt idx="52">
                  <c:v>0.008</c:v>
                </c:pt>
                <c:pt idx="53">
                  <c:v>0.007</c:v>
                </c:pt>
                <c:pt idx="54">
                  <c:v>0.004</c:v>
                </c:pt>
                <c:pt idx="55">
                  <c:v>0.006</c:v>
                </c:pt>
                <c:pt idx="56">
                  <c:v>0.005</c:v>
                </c:pt>
                <c:pt idx="57">
                  <c:v>0.004</c:v>
                </c:pt>
                <c:pt idx="58">
                  <c:v>0.005</c:v>
                </c:pt>
                <c:pt idx="59">
                  <c:v>0.005</c:v>
                </c:pt>
                <c:pt idx="60">
                  <c:v>0.005</c:v>
                </c:pt>
                <c:pt idx="61">
                  <c:v>0.006</c:v>
                </c:pt>
                <c:pt idx="62">
                  <c:v>0.01</c:v>
                </c:pt>
                <c:pt idx="63">
                  <c:v>0.014</c:v>
                </c:pt>
                <c:pt idx="64">
                  <c:v>0.015</c:v>
                </c:pt>
                <c:pt idx="65">
                  <c:v>0.026</c:v>
                </c:pt>
                <c:pt idx="66">
                  <c:v>0.034</c:v>
                </c:pt>
                <c:pt idx="67">
                  <c:v>0.038</c:v>
                </c:pt>
                <c:pt idx="68">
                  <c:v>0.035</c:v>
                </c:pt>
                <c:pt idx="69">
                  <c:v>0.036</c:v>
                </c:pt>
                <c:pt idx="70">
                  <c:v>0.045</c:v>
                </c:pt>
                <c:pt idx="71">
                  <c:v>0.053</c:v>
                </c:pt>
                <c:pt idx="72">
                  <c:v>0.055</c:v>
                </c:pt>
                <c:pt idx="73">
                  <c:v>0.043</c:v>
                </c:pt>
                <c:pt idx="74">
                  <c:v>0.043</c:v>
                </c:pt>
                <c:pt idx="75">
                  <c:v>0.043</c:v>
                </c:pt>
                <c:pt idx="76">
                  <c:v>0.036</c:v>
                </c:pt>
                <c:pt idx="77">
                  <c:v>0.032</c:v>
                </c:pt>
                <c:pt idx="78">
                  <c:v>0.024</c:v>
                </c:pt>
                <c:pt idx="79">
                  <c:v>0.019</c:v>
                </c:pt>
                <c:pt idx="80">
                  <c:v>0.015</c:v>
                </c:pt>
                <c:pt idx="81">
                  <c:v>0.02</c:v>
                </c:pt>
                <c:pt idx="82">
                  <c:v>0.028</c:v>
                </c:pt>
                <c:pt idx="83">
                  <c:v>0.03</c:v>
                </c:pt>
                <c:pt idx="84">
                  <c:v>0.029</c:v>
                </c:pt>
                <c:pt idx="85">
                  <c:v>0.029</c:v>
                </c:pt>
                <c:pt idx="86">
                  <c:v>0.027</c:v>
                </c:pt>
                <c:pt idx="87">
                  <c:v>0.025</c:v>
                </c:pt>
                <c:pt idx="88">
                  <c:v>0.023</c:v>
                </c:pt>
                <c:pt idx="89">
                  <c:v>0.021</c:v>
                </c:pt>
                <c:pt idx="90">
                  <c:v>0.018</c:v>
                </c:pt>
                <c:pt idx="91">
                  <c:v>0.017</c:v>
                </c:pt>
              </c:numCache>
            </c:numRef>
          </c:val>
          <c:smooth val="0"/>
        </c:ser>
        <c:marker val="1"/>
        <c:smooth val="0"/>
        <c:axId val="2118791784"/>
        <c:axId val="2140495176"/>
      </c:lineChart>
      <c:catAx>
        <c:axId val="2118791784"/>
        <c:scaling>
          <c:orientation val="minMax"/>
        </c:scaling>
        <c:delete val="0"/>
        <c:axPos val="b"/>
        <c:majorTickMark val="out"/>
        <c:minorTickMark val="none"/>
        <c:tickLblPos val="nextTo"/>
        <c:txPr>
          <a:bodyPr/>
          <a:lstStyle/>
          <a:p>
            <a:pPr>
              <a:defRPr sz="800"/>
            </a:pPr>
          </a:p>
        </c:txPr>
        <c:crossAx val="2140495176"/>
        <c:crosses val="autoZero"/>
        <c:auto val="1"/>
        <c:lblAlgn val="ctr"/>
        <c:lblOffset val="100"/>
        <c:noMultiLvlLbl val="0"/>
      </c:catAx>
      <c:valAx>
        <c:axId val="2140495176"/>
        <c:scaling/>
        <c:delete val="0"/>
        <c:axPos val="l"/>
        <c:majorGridlines/>
        <c:majorTickMark val="out"/>
        <c:minorTickMark val="none"/>
        <c:tickLblPos val="nextTo"/>
        <c:txPr>
          <a:bodyPr/>
          <a:lstStyle/>
          <a:p>
            <a:pPr>
              <a:defRPr sz="1000"/>
            </a:pPr>
          </a:p>
        </c:txPr>
        <c:crossAx val="2118791784"/>
        <c:crosses val="autoZero"/>
      </c:valAx>
    </c:plotArea>
    <c:legend>
      <c:legendPos val="r"/>
      <c:layout/>
      <c:overlay val="0"/>
      <c:txPr>
        <a:bodyPr/>
        <a:lstStyle/>
        <a:p>
          <a:pPr>
            <a:defRPr sz="800"/>
          </a:pPr>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Kyoto Large</c:v>
                </c:pt>
              </c:strCache>
            </c:strRef>
          </c:tx>
          <c:spPr>
            <a:ln>
              <a:solidFill>
                <a:srgbClr val="80BBAD"/>
              </a:solidFill>
            </a:ln>
          </c:spPr>
          <c:marker>
            <c:symbol val="none"/>
          </c:marker>
          <c:cat>
            <c:strRef>
              <c:f>Sheet1!$A$2:$A$93</c:f>
              <c:strCache>
                <c:ptCount val="92"/>
                <c:pt idx="0">
                  <c:v>2005</c:v>
                </c:pt>
                <c:pt idx="1">
                  <c:v>2005</c:v>
                </c:pt>
                <c:pt idx="2">
                  <c:v>2005</c:v>
                </c:pt>
                <c:pt idx="3">
                  <c:v>2005</c:v>
                </c:pt>
                <c:pt idx="4">
                  <c:v>2006</c:v>
                </c:pt>
                <c:pt idx="5">
                  <c:v>2006</c:v>
                </c:pt>
                <c:pt idx="6">
                  <c:v>2006</c:v>
                </c:pt>
                <c:pt idx="7">
                  <c:v>2006</c:v>
                </c:pt>
                <c:pt idx="8">
                  <c:v>2007</c:v>
                </c:pt>
                <c:pt idx="9">
                  <c:v>2007</c:v>
                </c:pt>
                <c:pt idx="10">
                  <c:v>2007</c:v>
                </c:pt>
                <c:pt idx="11">
                  <c:v>2007</c:v>
                </c:pt>
                <c:pt idx="12">
                  <c:v>2008</c:v>
                </c:pt>
                <c:pt idx="13">
                  <c:v>2008</c:v>
                </c:pt>
                <c:pt idx="14">
                  <c:v>2008</c:v>
                </c:pt>
                <c:pt idx="15">
                  <c:v>2008</c:v>
                </c:pt>
                <c:pt idx="16">
                  <c:v>2009</c:v>
                </c:pt>
                <c:pt idx="17">
                  <c:v>2009</c:v>
                </c:pt>
                <c:pt idx="18">
                  <c:v>2009</c:v>
                </c:pt>
                <c:pt idx="19">
                  <c:v>2009</c:v>
                </c:pt>
                <c:pt idx="20">
                  <c:v>2010</c:v>
                </c:pt>
                <c:pt idx="21">
                  <c:v>2010</c:v>
                </c:pt>
                <c:pt idx="22">
                  <c:v>2010</c:v>
                </c:pt>
                <c:pt idx="23">
                  <c:v>2010</c:v>
                </c:pt>
                <c:pt idx="24">
                  <c:v>2011</c:v>
                </c:pt>
                <c:pt idx="25">
                  <c:v>2011</c:v>
                </c:pt>
                <c:pt idx="26">
                  <c:v>2011</c:v>
                </c:pt>
                <c:pt idx="27">
                  <c:v>2011</c:v>
                </c:pt>
                <c:pt idx="28">
                  <c:v>2012</c:v>
                </c:pt>
                <c:pt idx="29">
                  <c:v>2012</c:v>
                </c:pt>
                <c:pt idx="30">
                  <c:v>2012</c:v>
                </c:pt>
                <c:pt idx="31">
                  <c:v>2012</c:v>
                </c:pt>
                <c:pt idx="32">
                  <c:v>2013</c:v>
                </c:pt>
                <c:pt idx="33">
                  <c:v>2013</c:v>
                </c:pt>
                <c:pt idx="34">
                  <c:v>2013</c:v>
                </c:pt>
                <c:pt idx="35">
                  <c:v>2013</c:v>
                </c:pt>
                <c:pt idx="36">
                  <c:v>2014</c:v>
                </c:pt>
                <c:pt idx="37">
                  <c:v>2014</c:v>
                </c:pt>
                <c:pt idx="38">
                  <c:v>2014</c:v>
                </c:pt>
                <c:pt idx="39">
                  <c:v>2014</c:v>
                </c:pt>
                <c:pt idx="40">
                  <c:v>2015</c:v>
                </c:pt>
                <c:pt idx="41">
                  <c:v>2015</c:v>
                </c:pt>
                <c:pt idx="42">
                  <c:v>2015</c:v>
                </c:pt>
                <c:pt idx="43">
                  <c:v>2015</c:v>
                </c:pt>
                <c:pt idx="44">
                  <c:v>2016</c:v>
                </c:pt>
                <c:pt idx="45">
                  <c:v>2016</c:v>
                </c:pt>
                <c:pt idx="46">
                  <c:v>2016</c:v>
                </c:pt>
                <c:pt idx="47">
                  <c:v>2016</c:v>
                </c:pt>
                <c:pt idx="48">
                  <c:v>2017</c:v>
                </c:pt>
                <c:pt idx="49">
                  <c:v>2017</c:v>
                </c:pt>
                <c:pt idx="50">
                  <c:v>2017</c:v>
                </c:pt>
                <c:pt idx="51">
                  <c:v>2017</c:v>
                </c:pt>
                <c:pt idx="52">
                  <c:v>2018</c:v>
                </c:pt>
                <c:pt idx="53">
                  <c:v>2018</c:v>
                </c:pt>
                <c:pt idx="54">
                  <c:v>2018</c:v>
                </c:pt>
                <c:pt idx="55">
                  <c:v>2018</c:v>
                </c:pt>
                <c:pt idx="56">
                  <c:v>2019</c:v>
                </c:pt>
                <c:pt idx="57">
                  <c:v>2019</c:v>
                </c:pt>
                <c:pt idx="58">
                  <c:v>2019</c:v>
                </c:pt>
                <c:pt idx="59">
                  <c:v>2019</c:v>
                </c:pt>
                <c:pt idx="60">
                  <c:v>2020</c:v>
                </c:pt>
                <c:pt idx="61">
                  <c:v>2020</c:v>
                </c:pt>
                <c:pt idx="62">
                  <c:v>2020</c:v>
                </c:pt>
                <c:pt idx="63">
                  <c:v>2020</c:v>
                </c:pt>
                <c:pt idx="64">
                  <c:v>2021</c:v>
                </c:pt>
                <c:pt idx="65">
                  <c:v>2021</c:v>
                </c:pt>
                <c:pt idx="66">
                  <c:v>2021</c:v>
                </c:pt>
                <c:pt idx="67">
                  <c:v>2021</c:v>
                </c:pt>
                <c:pt idx="68">
                  <c:v>2022</c:v>
                </c:pt>
                <c:pt idx="69">
                  <c:v>2022</c:v>
                </c:pt>
                <c:pt idx="70">
                  <c:v>2022</c:v>
                </c:pt>
                <c:pt idx="71">
                  <c:v>2022</c:v>
                </c:pt>
                <c:pt idx="72">
                  <c:v>2023</c:v>
                </c:pt>
                <c:pt idx="73">
                  <c:v>2023</c:v>
                </c:pt>
                <c:pt idx="74">
                  <c:v>2023</c:v>
                </c:pt>
                <c:pt idx="75">
                  <c:v>2023</c:v>
                </c:pt>
                <c:pt idx="76">
                  <c:v>2024</c:v>
                </c:pt>
                <c:pt idx="77">
                  <c:v>2024</c:v>
                </c:pt>
                <c:pt idx="78">
                  <c:v>2024</c:v>
                </c:pt>
                <c:pt idx="79">
                  <c:v>2024</c:v>
                </c:pt>
                <c:pt idx="80">
                  <c:v>2025</c:v>
                </c:pt>
                <c:pt idx="81">
                  <c:v>2025</c:v>
                </c:pt>
                <c:pt idx="82">
                  <c:v>2025</c:v>
                </c:pt>
                <c:pt idx="83">
                  <c:v>2025</c:v>
                </c:pt>
                <c:pt idx="84">
                  <c:v>2026</c:v>
                </c:pt>
                <c:pt idx="85">
                  <c:v>2026</c:v>
                </c:pt>
                <c:pt idx="86">
                  <c:v>2026</c:v>
                </c:pt>
                <c:pt idx="87">
                  <c:v>2026</c:v>
                </c:pt>
                <c:pt idx="88">
                  <c:v>2027</c:v>
                </c:pt>
                <c:pt idx="89">
                  <c:v>2027</c:v>
                </c:pt>
                <c:pt idx="90">
                  <c:v>2027</c:v>
                </c:pt>
                <c:pt idx="91">
                  <c:v>2027</c:v>
                </c:pt>
              </c:strCache>
            </c:strRef>
          </c:cat>
          <c:val>
            <c:numRef>
              <c:f>Sheet1!$B$2:$B$84</c:f>
              <c:numCache>
                <c:formatCode>#,##0</c:formatCode>
                <c:ptCount val="83"/>
                <c:pt idx="18">
                  <c:v>15400</c:v>
                </c:pt>
                <c:pt idx="19">
                  <c:v>15400</c:v>
                </c:pt>
                <c:pt idx="20">
                  <c:v>15800</c:v>
                </c:pt>
                <c:pt idx="21">
                  <c:v>15900</c:v>
                </c:pt>
                <c:pt idx="22">
                  <c:v>15800</c:v>
                </c:pt>
                <c:pt idx="23">
                  <c:v>16500</c:v>
                </c:pt>
                <c:pt idx="24">
                  <c:v>16600</c:v>
                </c:pt>
                <c:pt idx="25">
                  <c:v>16300</c:v>
                </c:pt>
                <c:pt idx="26">
                  <c:v>16400</c:v>
                </c:pt>
                <c:pt idx="27">
                  <c:v>16200</c:v>
                </c:pt>
                <c:pt idx="28">
                  <c:v>16100</c:v>
                </c:pt>
                <c:pt idx="29">
                  <c:v>16100</c:v>
                </c:pt>
                <c:pt idx="30">
                  <c:v>16100</c:v>
                </c:pt>
                <c:pt idx="31">
                  <c:v>16200</c:v>
                </c:pt>
                <c:pt idx="32">
                  <c:v>16100</c:v>
                </c:pt>
                <c:pt idx="33">
                  <c:v>16100</c:v>
                </c:pt>
                <c:pt idx="34">
                  <c:v>16100</c:v>
                </c:pt>
                <c:pt idx="35">
                  <c:v>16000</c:v>
                </c:pt>
                <c:pt idx="36">
                  <c:v>16600</c:v>
                </c:pt>
                <c:pt idx="37">
                  <c:v>16300</c:v>
                </c:pt>
                <c:pt idx="38">
                  <c:v>16400</c:v>
                </c:pt>
                <c:pt idx="39">
                  <c:v>16400</c:v>
                </c:pt>
                <c:pt idx="40">
                  <c:v>16300</c:v>
                </c:pt>
                <c:pt idx="41">
                  <c:v>16400</c:v>
                </c:pt>
                <c:pt idx="42">
                  <c:v>16600</c:v>
                </c:pt>
                <c:pt idx="43">
                  <c:v>16900</c:v>
                </c:pt>
                <c:pt idx="44">
                  <c:v>17000</c:v>
                </c:pt>
                <c:pt idx="45">
                  <c:v>17200</c:v>
                </c:pt>
                <c:pt idx="46">
                  <c:v>17300</c:v>
                </c:pt>
                <c:pt idx="47">
                  <c:v>17700</c:v>
                </c:pt>
                <c:pt idx="48">
                  <c:v>18100</c:v>
                </c:pt>
                <c:pt idx="49">
                  <c:v>18900</c:v>
                </c:pt>
                <c:pt idx="50">
                  <c:v>19600</c:v>
                </c:pt>
                <c:pt idx="51">
                  <c:v>19700</c:v>
                </c:pt>
                <c:pt idx="52">
                  <c:v>20100</c:v>
                </c:pt>
                <c:pt idx="53">
                  <c:v>20600</c:v>
                </c:pt>
                <c:pt idx="54">
                  <c:v>21400</c:v>
                </c:pt>
                <c:pt idx="55">
                  <c:v>21500</c:v>
                </c:pt>
                <c:pt idx="56">
                  <c:v>21700</c:v>
                </c:pt>
                <c:pt idx="57">
                  <c:v>22200</c:v>
                </c:pt>
                <c:pt idx="58">
                  <c:v>22900</c:v>
                </c:pt>
                <c:pt idx="59">
                  <c:v>24000</c:v>
                </c:pt>
                <c:pt idx="60">
                  <c:v>24700</c:v>
                </c:pt>
                <c:pt idx="61">
                  <c:v>25000</c:v>
                </c:pt>
                <c:pt idx="62">
                  <c:v>25400</c:v>
                </c:pt>
                <c:pt idx="63">
                  <c:v>24700</c:v>
                </c:pt>
                <c:pt idx="64">
                  <c:v>24500</c:v>
                </c:pt>
                <c:pt idx="65">
                  <c:v>24500</c:v>
                </c:pt>
                <c:pt idx="66">
                  <c:v>24300</c:v>
                </c:pt>
                <c:pt idx="67">
                  <c:v>24100</c:v>
                </c:pt>
                <c:pt idx="68">
                  <c:v>23900</c:v>
                </c:pt>
                <c:pt idx="69">
                  <c:v>23500</c:v>
                </c:pt>
                <c:pt idx="70">
                  <c:v>23400</c:v>
                </c:pt>
                <c:pt idx="71">
                  <c:v>23000</c:v>
                </c:pt>
                <c:pt idx="72">
                  <c:v>23000</c:v>
                </c:pt>
                <c:pt idx="73">
                  <c:v>23000</c:v>
                </c:pt>
                <c:pt idx="74">
                  <c:v>23000</c:v>
                </c:pt>
                <c:pt idx="75">
                  <c:v>23000</c:v>
                </c:pt>
                <c:pt idx="76">
                  <c:v>22900</c:v>
                </c:pt>
                <c:pt idx="77">
                  <c:v>22900</c:v>
                </c:pt>
                <c:pt idx="78">
                  <c:v>22900</c:v>
                </c:pt>
                <c:pt idx="79">
                  <c:v>22900</c:v>
                </c:pt>
                <c:pt idx="80">
                  <c:v>22900</c:v>
                </c:pt>
                <c:pt idx="81">
                  <c:v>23000</c:v>
                </c:pt>
                <c:pt idx="82">
                  <c:v>23100</c:v>
                </c:pt>
              </c:numCache>
            </c:numRef>
          </c:val>
          <c:smooth val="0"/>
        </c:ser>
        <c:ser>
          <c:idx val="1"/>
          <c:order val="1"/>
          <c:tx>
            <c:strRef>
              <c:f>Sheet1!$C$1</c:f>
              <c:strCache>
                <c:ptCount val="1"/>
                <c:pt idx="0">
                  <c:v>Kyoto All Grade</c:v>
                </c:pt>
              </c:strCache>
            </c:strRef>
          </c:tx>
          <c:spPr>
            <a:ln>
              <a:solidFill>
                <a:srgbClr val="435254"/>
              </a:solidFill>
            </a:ln>
          </c:spPr>
          <c:marker>
            <c:symbol val="none"/>
          </c:marker>
          <c:cat>
            <c:strRef>
              <c:f>Sheet1!$A$2:$A$93</c:f>
              <c:strCache>
                <c:ptCount val="92"/>
                <c:pt idx="0">
                  <c:v>2005</c:v>
                </c:pt>
                <c:pt idx="1">
                  <c:v>2005</c:v>
                </c:pt>
                <c:pt idx="2">
                  <c:v>2005</c:v>
                </c:pt>
                <c:pt idx="3">
                  <c:v>2005</c:v>
                </c:pt>
                <c:pt idx="4">
                  <c:v>2006</c:v>
                </c:pt>
                <c:pt idx="5">
                  <c:v>2006</c:v>
                </c:pt>
                <c:pt idx="6">
                  <c:v>2006</c:v>
                </c:pt>
                <c:pt idx="7">
                  <c:v>2006</c:v>
                </c:pt>
                <c:pt idx="8">
                  <c:v>2007</c:v>
                </c:pt>
                <c:pt idx="9">
                  <c:v>2007</c:v>
                </c:pt>
                <c:pt idx="10">
                  <c:v>2007</c:v>
                </c:pt>
                <c:pt idx="11">
                  <c:v>2007</c:v>
                </c:pt>
                <c:pt idx="12">
                  <c:v>2008</c:v>
                </c:pt>
                <c:pt idx="13">
                  <c:v>2008</c:v>
                </c:pt>
                <c:pt idx="14">
                  <c:v>2008</c:v>
                </c:pt>
                <c:pt idx="15">
                  <c:v>2008</c:v>
                </c:pt>
                <c:pt idx="16">
                  <c:v>2009</c:v>
                </c:pt>
                <c:pt idx="17">
                  <c:v>2009</c:v>
                </c:pt>
                <c:pt idx="18">
                  <c:v>2009</c:v>
                </c:pt>
                <c:pt idx="19">
                  <c:v>2009</c:v>
                </c:pt>
                <c:pt idx="20">
                  <c:v>2010</c:v>
                </c:pt>
                <c:pt idx="21">
                  <c:v>2010</c:v>
                </c:pt>
                <c:pt idx="22">
                  <c:v>2010</c:v>
                </c:pt>
                <c:pt idx="23">
                  <c:v>2010</c:v>
                </c:pt>
                <c:pt idx="24">
                  <c:v>2011</c:v>
                </c:pt>
                <c:pt idx="25">
                  <c:v>2011</c:v>
                </c:pt>
                <c:pt idx="26">
                  <c:v>2011</c:v>
                </c:pt>
                <c:pt idx="27">
                  <c:v>2011</c:v>
                </c:pt>
                <c:pt idx="28">
                  <c:v>2012</c:v>
                </c:pt>
                <c:pt idx="29">
                  <c:v>2012</c:v>
                </c:pt>
                <c:pt idx="30">
                  <c:v>2012</c:v>
                </c:pt>
                <c:pt idx="31">
                  <c:v>2012</c:v>
                </c:pt>
                <c:pt idx="32">
                  <c:v>2013</c:v>
                </c:pt>
                <c:pt idx="33">
                  <c:v>2013</c:v>
                </c:pt>
                <c:pt idx="34">
                  <c:v>2013</c:v>
                </c:pt>
                <c:pt idx="35">
                  <c:v>2013</c:v>
                </c:pt>
                <c:pt idx="36">
                  <c:v>2014</c:v>
                </c:pt>
                <c:pt idx="37">
                  <c:v>2014</c:v>
                </c:pt>
                <c:pt idx="38">
                  <c:v>2014</c:v>
                </c:pt>
                <c:pt idx="39">
                  <c:v>2014</c:v>
                </c:pt>
                <c:pt idx="40">
                  <c:v>2015</c:v>
                </c:pt>
                <c:pt idx="41">
                  <c:v>2015</c:v>
                </c:pt>
                <c:pt idx="42">
                  <c:v>2015</c:v>
                </c:pt>
                <c:pt idx="43">
                  <c:v>2015</c:v>
                </c:pt>
                <c:pt idx="44">
                  <c:v>2016</c:v>
                </c:pt>
                <c:pt idx="45">
                  <c:v>2016</c:v>
                </c:pt>
                <c:pt idx="46">
                  <c:v>2016</c:v>
                </c:pt>
                <c:pt idx="47">
                  <c:v>2016</c:v>
                </c:pt>
                <c:pt idx="48">
                  <c:v>2017</c:v>
                </c:pt>
                <c:pt idx="49">
                  <c:v>2017</c:v>
                </c:pt>
                <c:pt idx="50">
                  <c:v>2017</c:v>
                </c:pt>
                <c:pt idx="51">
                  <c:v>2017</c:v>
                </c:pt>
                <c:pt idx="52">
                  <c:v>2018</c:v>
                </c:pt>
                <c:pt idx="53">
                  <c:v>2018</c:v>
                </c:pt>
                <c:pt idx="54">
                  <c:v>2018</c:v>
                </c:pt>
                <c:pt idx="55">
                  <c:v>2018</c:v>
                </c:pt>
                <c:pt idx="56">
                  <c:v>2019</c:v>
                </c:pt>
                <c:pt idx="57">
                  <c:v>2019</c:v>
                </c:pt>
                <c:pt idx="58">
                  <c:v>2019</c:v>
                </c:pt>
                <c:pt idx="59">
                  <c:v>2019</c:v>
                </c:pt>
                <c:pt idx="60">
                  <c:v>2020</c:v>
                </c:pt>
                <c:pt idx="61">
                  <c:v>2020</c:v>
                </c:pt>
                <c:pt idx="62">
                  <c:v>2020</c:v>
                </c:pt>
                <c:pt idx="63">
                  <c:v>2020</c:v>
                </c:pt>
                <c:pt idx="64">
                  <c:v>2021</c:v>
                </c:pt>
                <c:pt idx="65">
                  <c:v>2021</c:v>
                </c:pt>
                <c:pt idx="66">
                  <c:v>2021</c:v>
                </c:pt>
                <c:pt idx="67">
                  <c:v>2021</c:v>
                </c:pt>
                <c:pt idx="68">
                  <c:v>2022</c:v>
                </c:pt>
                <c:pt idx="69">
                  <c:v>2022</c:v>
                </c:pt>
                <c:pt idx="70">
                  <c:v>2022</c:v>
                </c:pt>
                <c:pt idx="71">
                  <c:v>2022</c:v>
                </c:pt>
                <c:pt idx="72">
                  <c:v>2023</c:v>
                </c:pt>
                <c:pt idx="73">
                  <c:v>2023</c:v>
                </c:pt>
                <c:pt idx="74">
                  <c:v>2023</c:v>
                </c:pt>
                <c:pt idx="75">
                  <c:v>2023</c:v>
                </c:pt>
                <c:pt idx="76">
                  <c:v>2024</c:v>
                </c:pt>
                <c:pt idx="77">
                  <c:v>2024</c:v>
                </c:pt>
                <c:pt idx="78">
                  <c:v>2024</c:v>
                </c:pt>
                <c:pt idx="79">
                  <c:v>2024</c:v>
                </c:pt>
                <c:pt idx="80">
                  <c:v>2025</c:v>
                </c:pt>
                <c:pt idx="81">
                  <c:v>2025</c:v>
                </c:pt>
                <c:pt idx="82">
                  <c:v>2025</c:v>
                </c:pt>
                <c:pt idx="83">
                  <c:v>2025</c:v>
                </c:pt>
                <c:pt idx="84">
                  <c:v>2026</c:v>
                </c:pt>
                <c:pt idx="85">
                  <c:v>2026</c:v>
                </c:pt>
                <c:pt idx="86">
                  <c:v>2026</c:v>
                </c:pt>
                <c:pt idx="87">
                  <c:v>2026</c:v>
                </c:pt>
                <c:pt idx="88">
                  <c:v>2027</c:v>
                </c:pt>
                <c:pt idx="89">
                  <c:v>2027</c:v>
                </c:pt>
                <c:pt idx="90">
                  <c:v>2027</c:v>
                </c:pt>
                <c:pt idx="91">
                  <c:v>2027</c:v>
                </c:pt>
              </c:strCache>
            </c:strRef>
          </c:cat>
          <c:val>
            <c:numRef>
              <c:f>Sheet1!$C$2:$C$93</c:f>
              <c:numCache>
                <c:formatCode>#,##0</c:formatCode>
                <c:ptCount val="92"/>
                <c:pt idx="0">
                  <c:v>11230</c:v>
                </c:pt>
                <c:pt idx="1">
                  <c:v>11420</c:v>
                </c:pt>
                <c:pt idx="2">
                  <c:v>11610</c:v>
                </c:pt>
                <c:pt idx="3">
                  <c:v>12160</c:v>
                </c:pt>
                <c:pt idx="4">
                  <c:v>12690</c:v>
                </c:pt>
                <c:pt idx="5">
                  <c:v>12700</c:v>
                </c:pt>
                <c:pt idx="6">
                  <c:v>12700</c:v>
                </c:pt>
                <c:pt idx="7">
                  <c:v>12570</c:v>
                </c:pt>
                <c:pt idx="8">
                  <c:v>12570</c:v>
                </c:pt>
                <c:pt idx="9">
                  <c:v>12730</c:v>
                </c:pt>
                <c:pt idx="10">
                  <c:v>12820</c:v>
                </c:pt>
                <c:pt idx="11">
                  <c:v>12740</c:v>
                </c:pt>
                <c:pt idx="12">
                  <c:v>12700</c:v>
                </c:pt>
                <c:pt idx="13">
                  <c:v>12580</c:v>
                </c:pt>
                <c:pt idx="14">
                  <c:v>12270</c:v>
                </c:pt>
                <c:pt idx="15">
                  <c:v>11960</c:v>
                </c:pt>
                <c:pt idx="16">
                  <c:v>11700</c:v>
                </c:pt>
                <c:pt idx="17">
                  <c:v>11400</c:v>
                </c:pt>
                <c:pt idx="18">
                  <c:v>11300</c:v>
                </c:pt>
                <c:pt idx="19">
                  <c:v>11450</c:v>
                </c:pt>
                <c:pt idx="20">
                  <c:v>11470</c:v>
                </c:pt>
                <c:pt idx="21">
                  <c:v>11380</c:v>
                </c:pt>
                <c:pt idx="22">
                  <c:v>11340</c:v>
                </c:pt>
                <c:pt idx="23">
                  <c:v>11370</c:v>
                </c:pt>
                <c:pt idx="24">
                  <c:v>11340</c:v>
                </c:pt>
                <c:pt idx="25">
                  <c:v>11320</c:v>
                </c:pt>
                <c:pt idx="26">
                  <c:v>11280</c:v>
                </c:pt>
                <c:pt idx="27">
                  <c:v>11170</c:v>
                </c:pt>
                <c:pt idx="28">
                  <c:v>11090</c:v>
                </c:pt>
                <c:pt idx="29">
                  <c:v>11000</c:v>
                </c:pt>
                <c:pt idx="30">
                  <c:v>10910</c:v>
                </c:pt>
                <c:pt idx="31">
                  <c:v>10860</c:v>
                </c:pt>
                <c:pt idx="32">
                  <c:v>10790</c:v>
                </c:pt>
                <c:pt idx="33">
                  <c:v>10720</c:v>
                </c:pt>
                <c:pt idx="34">
                  <c:v>11010</c:v>
                </c:pt>
                <c:pt idx="35">
                  <c:v>11300</c:v>
                </c:pt>
                <c:pt idx="36">
                  <c:v>11260</c:v>
                </c:pt>
                <c:pt idx="37">
                  <c:v>11310</c:v>
                </c:pt>
                <c:pt idx="38">
                  <c:v>11340</c:v>
                </c:pt>
                <c:pt idx="39">
                  <c:v>11290</c:v>
                </c:pt>
                <c:pt idx="40">
                  <c:v>11350</c:v>
                </c:pt>
                <c:pt idx="41">
                  <c:v>11330</c:v>
                </c:pt>
                <c:pt idx="42">
                  <c:v>11390</c:v>
                </c:pt>
                <c:pt idx="43">
                  <c:v>11490</c:v>
                </c:pt>
                <c:pt idx="44">
                  <c:v>11500</c:v>
                </c:pt>
                <c:pt idx="45">
                  <c:v>11590</c:v>
                </c:pt>
                <c:pt idx="46">
                  <c:v>11660</c:v>
                </c:pt>
                <c:pt idx="47">
                  <c:v>11850</c:v>
                </c:pt>
                <c:pt idx="48">
                  <c:v>12140</c:v>
                </c:pt>
                <c:pt idx="49">
                  <c:v>12420</c:v>
                </c:pt>
                <c:pt idx="50">
                  <c:v>12870</c:v>
                </c:pt>
                <c:pt idx="51">
                  <c:v>13020</c:v>
                </c:pt>
                <c:pt idx="52">
                  <c:v>13250</c:v>
                </c:pt>
                <c:pt idx="53">
                  <c:v>13500</c:v>
                </c:pt>
                <c:pt idx="54">
                  <c:v>13810</c:v>
                </c:pt>
                <c:pt idx="55">
                  <c:v>13980</c:v>
                </c:pt>
                <c:pt idx="56">
                  <c:v>14300</c:v>
                </c:pt>
                <c:pt idx="57">
                  <c:v>14640</c:v>
                </c:pt>
                <c:pt idx="58">
                  <c:v>15100</c:v>
                </c:pt>
                <c:pt idx="59">
                  <c:v>15610</c:v>
                </c:pt>
                <c:pt idx="60">
                  <c:v>15940</c:v>
                </c:pt>
                <c:pt idx="61">
                  <c:v>16200</c:v>
                </c:pt>
                <c:pt idx="62">
                  <c:v>16390</c:v>
                </c:pt>
                <c:pt idx="63">
                  <c:v>16180</c:v>
                </c:pt>
                <c:pt idx="64">
                  <c:v>16060</c:v>
                </c:pt>
                <c:pt idx="65">
                  <c:v>15870</c:v>
                </c:pt>
                <c:pt idx="66">
                  <c:v>15830</c:v>
                </c:pt>
                <c:pt idx="67">
                  <c:v>15810</c:v>
                </c:pt>
                <c:pt idx="68">
                  <c:v>15730</c:v>
                </c:pt>
                <c:pt idx="69">
                  <c:v>15540</c:v>
                </c:pt>
                <c:pt idx="70">
                  <c:v>15480</c:v>
                </c:pt>
                <c:pt idx="71">
                  <c:v>15450</c:v>
                </c:pt>
                <c:pt idx="72">
                  <c:v>15440</c:v>
                </c:pt>
                <c:pt idx="73">
                  <c:v>15410</c:v>
                </c:pt>
                <c:pt idx="74">
                  <c:v>15410</c:v>
                </c:pt>
                <c:pt idx="75">
                  <c:v>15370</c:v>
                </c:pt>
                <c:pt idx="76">
                  <c:v>15380</c:v>
                </c:pt>
                <c:pt idx="77">
                  <c:v>15380</c:v>
                </c:pt>
                <c:pt idx="78">
                  <c:v>15390</c:v>
                </c:pt>
                <c:pt idx="79">
                  <c:v>15370</c:v>
                </c:pt>
                <c:pt idx="80">
                  <c:v>15370</c:v>
                </c:pt>
                <c:pt idx="81">
                  <c:v>15430</c:v>
                </c:pt>
                <c:pt idx="82">
                  <c:v>15510</c:v>
                </c:pt>
                <c:pt idx="83">
                  <c:v>15550</c:v>
                </c:pt>
                <c:pt idx="84">
                  <c:v>15560</c:v>
                </c:pt>
                <c:pt idx="85">
                  <c:v>15580</c:v>
                </c:pt>
                <c:pt idx="86">
                  <c:v>15590</c:v>
                </c:pt>
                <c:pt idx="87">
                  <c:v>15610</c:v>
                </c:pt>
                <c:pt idx="88">
                  <c:v>15640</c:v>
                </c:pt>
                <c:pt idx="89">
                  <c:v>15680</c:v>
                </c:pt>
                <c:pt idx="90">
                  <c:v>15720</c:v>
                </c:pt>
                <c:pt idx="91">
                  <c:v>15770</c:v>
                </c:pt>
              </c:numCache>
            </c:numRef>
          </c:val>
          <c:smooth val="0"/>
        </c:ser>
        <c:marker val="1"/>
        <c:smooth val="0"/>
        <c:axId val="2118791784"/>
        <c:axId val="2140495176"/>
      </c:lineChart>
      <c:catAx>
        <c:axId val="2118791784"/>
        <c:scaling>
          <c:orientation val="minMax"/>
        </c:scaling>
        <c:delete val="0"/>
        <c:axPos val="b"/>
        <c:majorTickMark val="out"/>
        <c:minorTickMark val="none"/>
        <c:tickLblPos val="nextTo"/>
        <c:txPr>
          <a:bodyPr/>
          <a:lstStyle/>
          <a:p>
            <a:pPr>
              <a:defRPr sz="800"/>
            </a:pPr>
          </a:p>
        </c:txPr>
        <c:crossAx val="2140495176"/>
        <c:crosses val="autoZero"/>
        <c:auto val="1"/>
        <c:lblAlgn val="ctr"/>
        <c:lblOffset val="100"/>
        <c:noMultiLvlLbl val="0"/>
      </c:catAx>
      <c:valAx>
        <c:axId val="2140495176"/>
        <c:scaling/>
        <c:delete val="0"/>
        <c:axPos val="l"/>
        <c:majorGridlines/>
        <c:majorTickMark val="out"/>
        <c:minorTickMark val="none"/>
        <c:tickLblPos val="nextTo"/>
        <c:txPr>
          <a:bodyPr/>
          <a:lstStyle/>
          <a:p>
            <a:pPr>
              <a:defRPr sz="1000"/>
            </a:pPr>
          </a:p>
        </c:txPr>
        <c:crossAx val="2118791784"/>
        <c:crosses val="autoZero"/>
      </c:valAx>
    </c:plotArea>
    <c:legend>
      <c:legendPos val="r"/>
      <c:layout/>
      <c:overlay val="0"/>
      <c:txPr>
        <a:bodyPr/>
        <a:lstStyle/>
        <a:p>
          <a:pPr>
            <a:defRPr sz="800"/>
          </a:pPr>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660817519365994E-2"/>
          <c:y val="0.10705813369073547"/>
          <c:w val="0.92831067267320921"/>
          <c:h val="0.64149438766962652"/>
        </c:manualLayout>
      </c:layout>
      <c:barChart>
        <c:barDir val="col"/>
        <c:grouping val="stacked"/>
        <c:varyColors val="0"/>
        <c:dLbls>
          <c:showLegendKey val="0"/>
          <c:showVal val="1"/>
          <c:showCatName val="0"/>
          <c:showSerName val="0"/>
          <c:showPercent val="0"/>
          <c:showBubbleSize val="0"/>
        </c:dLbls>
        <c:gapWidth val="120"/>
        <c:overlap val="100"/>
        <c:ser>
          <c:idx val="0"/>
          <c:order val="1"/>
          <c:tx>
            <c:strRef>
              <c:f>Sheet1!$B$0</c:f>
              <c:strCache>
                <c:ptCount val="1"/>
                <c:pt idx="0">
                  <c:v>最低值</c:v>
                </c:pt>
              </c:strCache>
            </c:strRef>
          </c:tx>
          <c:spPr>
            <a:noFill/>
            <a:ln w="3175">
              <a:noFill/>
              <a:prstDash val="solid"/>
            </a:ln>
          </c:spPr>
          <c:cat>
            <c:strRef>
              <c:f>Sheet1!$A$2:$A$4</c:f>
              <c:strCache>
                <c:ptCount val="3"/>
                <c:pt idx="0">
                  <c:v>Large Bldg.</c:v>
                </c:pt>
                <c:pt idx="1">
                  <c:v>Kyoto Eki</c:v>
                </c:pt>
                <c:pt idx="2">
                  <c:v>Shijo-Karasuma</c:v>
                </c:pt>
              </c:strCache>
            </c:strRef>
          </c:cat>
          <c:val>
            <c:numRef>
              <c:f>Sheet1!$B$2:$B$4</c:f>
              <c:numCache>
                <c:formatCode>General</c:formatCode>
                <c:ptCount val="3"/>
                <c:pt idx="0">
                  <c:v>0.1</c:v>
                </c:pt>
                <c:pt idx="1">
                  <c:v>0.0</c:v>
                </c:pt>
                <c:pt idx="2">
                  <c:v>0.5</c:v>
                </c:pt>
              </c:numCache>
            </c:numRef>
          </c:val>
          <c:marker>
            <c:symbol val="none"/>
          </c:marker>
          <c:invertIfNegative val="0"/>
          <c:extLst>
            <c:ext xmlns:c16="http://schemas.microsoft.com/office/drawing/2014/chart" uri="{C3380CC4-5D6E-409C-BE32-E72D297353CC}">
              <c16:uniqueId val="{00000000-D9CA-43DB-B57F-6097B785C38D}"/>
            </c:ext>
          </c:extLst>
          <c:dLbls>
            <c:dLbl>
              <c:idx val="0"/>
              <c:dLblPos val="ctr"/>
              <c:showLegendKey val="0"/>
              <c:showVal val="0"/>
              <c:showCatName val="0"/>
              <c:showSerName val="0"/>
              <c:showPercent val="0"/>
              <c:showBubbleSize val="0"/>
            </c:dLbl>
            <c:dLbl>
              <c:idx val="1"/>
              <c:dLblPos val="ctr"/>
              <c:showLegendKey val="0"/>
              <c:showVal val="0"/>
              <c:showCatName val="0"/>
              <c:showSerName val="0"/>
              <c:showPercent val="0"/>
              <c:showBubbleSize val="0"/>
            </c:dLbl>
            <c:dLbl>
              <c:idx val="2"/>
              <c:dLblPos val="ctr"/>
              <c:showLegendKey val="0"/>
              <c:showVal val="0"/>
              <c:showCatName val="0"/>
              <c:showSerName val="0"/>
              <c:showPercent val="0"/>
              <c:showBubbleSize val="0"/>
            </c:dLbl>
            <c:spPr>
              <a:noFill/>
              <a:ln>
                <a:noFill/>
              </a:ln>
              <a:effectLst/>
            </c:spPr>
            <c:txPr>
              <a:bodyPr rot="0" vert="eaVert"/>
              <a:lstStyle/>
              <a:p>
                <a:pPr>
                  <a:defRPr lang="ja-JP" sz="1000">
                    <a:latin typeface="Noto Sans CJK JP" panose="020B0500000000000000" pitchFamily="34" charset="-128"/>
                    <a:ea typeface="Noto Sans CJK JP" panose="020B0500000000000000" pitchFamily="34" charset="-128"/>
                  </a:defRPr>
                </a:pPr>
              </a:p>
            </c:txPr>
            <c:dLblPos val="inEnd"/>
            <c:showLegendKey val="0"/>
            <c:showVal val="0"/>
            <c:showCatName val="1"/>
            <c:showSerName val="0"/>
            <c:showPercent val="0"/>
            <c:showBubbleSize val="0"/>
            <c:showLeaderLines val="0"/>
            <c:extLst>
              <c:ext xmlns:c15="http://schemas.microsoft.com/office/drawing/2012/chart">
                <c15:showLeaderLines val="0"/>
              </c:ext>
            </c:extLst>
          </c:dLbls>
        </c:ser>
        <c:ser>
          <c:idx val="1"/>
          <c:order val="2"/>
          <c:tx>
            <c:strRef>
              <c:f>Sheet1!$C$1</c:f>
              <c:strCache>
                <c:ptCount val="1"/>
                <c:pt idx="0">
                  <c:v>Highest rent and lowest rent between Q1 2005 and Q3 2025</c:v>
                </c:pt>
              </c:strCache>
            </c:strRef>
          </c:tx>
          <c:cat>
            <c:strRef>
              <c:f>Sheet1!$A$2:$A$4</c:f>
              <c:strCache>
                <c:ptCount val="3"/>
                <c:pt idx="0">
                  <c:v>Large Bldg.</c:v>
                </c:pt>
                <c:pt idx="1">
                  <c:v>Kyoto Eki</c:v>
                </c:pt>
                <c:pt idx="2">
                  <c:v>Shijo-Karasuma</c:v>
                </c:pt>
              </c:strCache>
            </c:strRef>
          </c:cat>
          <c:val>
            <c:numRef>
              <c:f>Sheet1!$C$2:$C$4</c:f>
              <c:numCache>
                <c:formatCode>General</c:formatCode>
                <c:ptCount val="3"/>
                <c:pt idx="0">
                  <c:v>12.4</c:v>
                </c:pt>
                <c:pt idx="1">
                  <c:v>14.7</c:v>
                </c:pt>
                <c:pt idx="2">
                  <c:v>12.2</c:v>
                </c:pt>
              </c:numCache>
            </c:numRef>
          </c:val>
          <c:spPr>
            <a:solidFill>
              <a:srgbClr val="80BBAD"/>
            </a:solidFill>
            <a:ln w="3175">
              <a:noFill/>
              <a:prstDash val="solid"/>
            </a:ln>
          </c:spPr>
          <c:marker>
            <c:symbol val="none"/>
          </c:marker>
          <c:dLbls>
            <c:delete val="1"/>
          </c:dLbls>
        </c:ser>
        <c:axId val="329761943"/>
        <c:axId val="329761944"/>
      </c:barChart>
      <c:lineChart>
        <c:grouping val="standard"/>
        <c:varyColors val="0"/>
        <c:dLbls>
          <c:showLegendKey val="0"/>
          <c:showVal val="1"/>
          <c:showCatName val="0"/>
          <c:showSerName val="0"/>
          <c:showPercent val="0"/>
          <c:showBubbleSize val="0"/>
        </c:dLbls>
        <c:marker val="1"/>
        <c:smooth val="0"/>
        <c:ser>
          <c:idx val="2"/>
          <c:order val="3"/>
          <c:tx>
            <c:strRef>
              <c:f>Sheet1!$D$2</c:f>
              <c:strCache>
                <c:ptCount val="1"/>
                <c:pt idx="0">
                  <c:v>As of Q3 2024</c:v>
                </c:pt>
              </c:strCache>
            </c:strRef>
          </c:tx>
          <c:spPr>
            <a:ln w="28575" cap="rnd" cmpd="sng" algn="ctr">
              <a:noFill/>
              <a:prstDash val="solid"/>
              <a:round/>
            </a:ln>
          </c:spPr>
          <c:marker>
            <c:symbol val="circle"/>
            <c:size val="8"/>
            <c:spPr>
              <a:solidFill>
                <a:srgbClr val="DBD99A"/>
              </a:solidFill>
              <a:ln>
                <a:solidFill>
                  <a:schemeClr val="bg1"/>
                </a:solidFill>
              </a:ln>
            </c:spPr>
          </c:marker>
          <c:cat>
            <c:strRef>
              <c:f>Sheet1!$A$2:$A$4</c:f>
              <c:strCache>
                <c:ptCount val="3"/>
                <c:pt idx="0">
                  <c:v>Large Bldg.</c:v>
                </c:pt>
                <c:pt idx="1">
                  <c:v>Kyoto Eki</c:v>
                </c:pt>
                <c:pt idx="2">
                  <c:v>Shijo-Karasuma</c:v>
                </c:pt>
              </c:strCache>
            </c:strRef>
          </c:cat>
          <c:val>
            <c:numRef>
              <c:f>Sheet1!$D$2:$D$4</c:f>
              <c:numCache>
                <c:formatCode>General</c:formatCode>
                <c:ptCount val="3"/>
                <c:pt idx="0">
                  <c:v>2.1</c:v>
                </c:pt>
                <c:pt idx="1">
                  <c:v>2.5</c:v>
                </c:pt>
                <c:pt idx="2">
                  <c:v>2.3</c:v>
                </c:pt>
              </c:numCache>
            </c:numRef>
          </c:val>
          <c:dLbls>
            <c:spPr>
              <a:noFill/>
              <a:ln>
                <a:noFill/>
              </a:ln>
              <a:effectLst/>
            </c:spPr>
            <c:txPr>
              <a:bodyPr rot="0" spcFirstLastPara="0" vertOverflow="ellipsis" vert="horz" wrap="square" lIns="38100" tIns="19050" rIns="38100" bIns="19050" anchor="ctr" anchorCtr="1">
                <a:spAutoFit/>
              </a:bodyPr>
              <a:lstStyle/>
              <a:p>
                <a:pPr>
                  <a:defRPr lang="ja-JP" sz="1200" b="0" i="0" u="none" strike="noStrike" kern="1200" baseline="0">
                    <a:solidFill>
                      <a:srgbClr val="000000"/>
                    </a:solidFill>
                    <a:latin typeface="+mn-lt"/>
                    <a:ea typeface="+mj-ea"/>
                    <a:cs typeface="Arial" panose="020B0604020202020204"/>
                  </a:defRPr>
                </a:pPr>
              </a:p>
            </c:txPr>
            <c:dLblPos val="b"/>
            <c:showLegendKey val="0"/>
            <c:showVal val="0"/>
            <c:showCatName val="0"/>
            <c:showSerName val="0"/>
            <c:showPercent val="0"/>
            <c:showBubbleSize val="0"/>
            <c:showLeaderLines val="0"/>
            <c:extLst>
              <c:ext xmlns:c15="http://schemas.microsoft.com/office/drawing/2012/chart" uri="{CE6537A1-D6FC-4f65-9D91-7224C49458BB}">
                <c15:layout/>
                <c15:showLeaderLines val="1"/>
                <c15:leaderLines/>
              </c:ext>
            </c:extLst>
          </c:dLbls>
        </c:ser>
        <c:ser>
          <c:idx val="3"/>
          <c:order val="4"/>
          <c:tx>
            <c:strRef>
              <c:f>Sheet1!$E$3</c:f>
              <c:strCache>
                <c:ptCount val="1"/>
                <c:pt idx="0">
                  <c:v>As of Q3 2025</c:v>
                </c:pt>
              </c:strCache>
            </c:strRef>
          </c:tx>
          <c:spPr>
            <a:ln w="28575" cap="rnd" cmpd="sng" algn="ctr">
              <a:noFill/>
              <a:prstDash val="solid"/>
              <a:round/>
            </a:ln>
          </c:spPr>
          <c:marker>
            <c:symbol val="diamond"/>
            <c:size val="8"/>
            <c:spPr>
              <a:solidFill>
                <a:srgbClr val="3E7CA6"/>
              </a:solidFill>
              <a:ln>
                <a:solidFill>
                  <a:schemeClr val="bg1"/>
                </a:solidFill>
              </a:ln>
            </c:spPr>
          </c:marker>
          <c:cat>
            <c:strRef>
              <c:f>Sheet1!$A$2:$A$4</c:f>
              <c:strCache>
                <c:ptCount val="3"/>
                <c:pt idx="0">
                  <c:v>Large Bldg.</c:v>
                </c:pt>
                <c:pt idx="1">
                  <c:v>Kyoto Eki</c:v>
                </c:pt>
                <c:pt idx="2">
                  <c:v>Shijo-Karasuma</c:v>
                </c:pt>
              </c:strCache>
            </c:strRef>
          </c:cat>
          <c:val>
            <c:numRef>
              <c:f>Sheet1!$E$2:$E$4</c:f>
              <c:numCache>
                <c:formatCode>General</c:formatCode>
                <c:ptCount val="3"/>
                <c:pt idx="0">
                  <c:v>1.3</c:v>
                </c:pt>
                <c:pt idx="1">
                  <c:v>0.5</c:v>
                </c:pt>
                <c:pt idx="2">
                  <c:v>3.3</c:v>
                </c:pt>
              </c:numCache>
            </c:numRef>
          </c:val>
          <c:dLbls>
            <c:spPr>
              <a:noFill/>
              <a:ln>
                <a:noFill/>
              </a:ln>
              <a:effectLst/>
            </c:spPr>
            <c:txPr>
              <a:bodyPr rot="0" spcFirstLastPara="0" vertOverflow="ellipsis" vert="horz" wrap="square" lIns="38100" tIns="19050" rIns="38100" bIns="19050" anchor="ctr" anchorCtr="1">
                <a:spAutoFit/>
              </a:bodyPr>
              <a:lstStyle/>
              <a:p>
                <a:pPr>
                  <a:defRPr lang="ja-JP" sz="1200" b="0" i="0" u="none" strike="noStrike" kern="1200" baseline="0">
                    <a:solidFill>
                      <a:srgbClr val="000000"/>
                    </a:solidFill>
                    <a:latin typeface="+mn-lt"/>
                    <a:ea typeface="+mj-ea"/>
                    <a:cs typeface="Arial" panose="020B0604020202020204"/>
                  </a:defRPr>
                </a:pPr>
              </a:p>
            </c:txPr>
            <c:dLblPos val="b"/>
            <c:showLegendKey val="0"/>
            <c:showVal val="0"/>
            <c:showCatName val="0"/>
            <c:showSerName val="0"/>
            <c:showPercent val="0"/>
            <c:showBubbleSize val="0"/>
            <c:showLeaderLines val="0"/>
            <c:extLst>
              <c:ext xmlns:c15="http://schemas.microsoft.com/office/drawing/2012/chart" uri="{CE6537A1-D6FC-4f65-9D91-7224C49458BB}">
                <c15:layout/>
                <c15:showLeaderLines val="1"/>
                <c15:leaderLines/>
              </c:ext>
            </c:extLst>
          </c:dLbls>
        </c:ser>
        <c:axId val="329761943"/>
        <c:axId val="329761944"/>
      </c:lineChart>
      <c:spPr>
        <a:ln w="25400">
          <a:noFill/>
        </a:ln>
      </c:spPr>
      <c:catAx>
        <c:axId val="329761943"/>
        <c:scaling>
          <c:orientation val="minMax"/>
        </c:scaling>
        <c:delete val="0"/>
        <c:axPos val="b"/>
        <c:majorTickMark val="out"/>
        <c:minorTickMark val="none"/>
        <c:tickLblPos val="nextTo"/>
        <c:txPr>
          <a:bodyPr rot="0" spcFirstLastPara="0" vertOverflow="ellipsis" vert="eaVert" wrap="square" anchor="ctr" anchorCtr="1"/>
          <a:lstStyle/>
          <a:p>
            <a:pPr>
              <a:defRPr lang="ja-JP" sz="1000" b="0" i="0" u="none" strike="noStrike" kern="1000" baseline="0">
                <a:solidFill>
                  <a:schemeClr val="tx1"/>
                </a:solidFill>
                <a:latin typeface="+mn-lt"/>
                <a:ea typeface="+mn-ea"/>
                <a:cs typeface="+mn-cs"/>
              </a:defRPr>
            </a:pPr>
            <a:endParaRPr lang="ja-JP"/>
          </a:p>
        </c:txPr>
        <c:crossAx val="329761944"/>
        <c:crosses val="autoZero"/>
        <c:auto val="1"/>
        <c:lblAlgn val="ctr"/>
        <c:lblOffset val="100"/>
        <c:noMultiLvlLbl val="0"/>
      </c:catAx>
      <c:valAx>
        <c:axId val="329761944"/>
        <c:scaling>
          <c:orientation val="minMax"/>
          <c:min val="0"/>
          <c:max val="15"/>
        </c:scaling>
        <c:delete val="0"/>
        <c:axPos val="l"/>
        <c:majorGridlines>
          <c:spPr>
            <a:ln w="6350">
              <a:solidFill>
                <a:schemeClr val="accent3"/>
              </a:solidFill>
              <a:prstDash val="solid"/>
            </a:ln>
          </c:spPr>
        </c:majorGridlines>
        <c:title>
          <c:tx>
            <c:rich>
              <a:bodyPr rot="0" vert="horz"/>
              <a:lstStyle/>
              <a:p>
                <a:pPr>
                  <a:defRPr lang="ja-JP" sz="900" b="0">
                    <a:latin typeface="Noto Sans CJK JP" panose="020B0500000000000000" pitchFamily="34" charset="-128"/>
                    <a:ea typeface="Noto Sans CJK JP" panose="020B0500000000000000" pitchFamily="34" charset="-128"/>
                  </a:defRPr>
                </a:pPr>
                <a:r>
                  <a:rPr lang="ja-JP" sz="900" b="0">
                    <a:latin typeface="Noto Sans CJK JP" panose="020B0500000000000000" pitchFamily="34" charset="-128"/>
                    <a:ea typeface="Noto Sans CJK JP" panose="020B0500000000000000" pitchFamily="34" charset="-128"/>
                  </a:rPr>
                  <a:t>（%）</a:t>
                </a:r>
                <a:endParaRPr lang="ja-JP" sz="900" b="0">
                  <a:latin typeface="Noto Sans CJK JP" panose="020B0500000000000000" pitchFamily="34" charset="-128"/>
                  <a:ea typeface="Noto Sans CJK JP" panose="020B0500000000000000" pitchFamily="34" charset="-128"/>
                </a:endParaRPr>
              </a:p>
            </c:rich>
          </c:tx>
          <c:layout>
            <c:manualLayout>
              <c:xMode val="edge"/>
              <c:yMode val="edge"/>
              <c:x val="9.4335047665233086E-5"/>
              <c:y val="3.8305485750451404E-2"/>
            </c:manualLayout>
          </c:layout>
          <c:overlay val="0"/>
          <c:spPr>
            <a:noFill/>
          </c:spPr>
        </c:title>
        <c:numFmt formatCode="General" sourceLinked="0"/>
        <c:majorTickMark val="none"/>
        <c:minorTickMark val="none"/>
        <c:tickLblPos val="nextTo"/>
        <c:spPr>
          <a:solidFill>
            <a:schemeClr val="bg1"/>
          </a:solidFill>
          <a:ln w="9525" cap="flat" cmpd="sng" algn="ctr">
            <a:solidFill>
              <a:srgbClr val="A6A6A6"/>
            </a:solidFill>
            <a:prstDash val="solid"/>
            <a:round/>
          </a:ln>
        </c:spPr>
        <c:txPr>
          <a:bodyPr/>
          <a:lstStyle/>
          <a:p>
            <a:pPr>
              <a:defRPr lang="ja-JP" sz="1100"/>
            </a:pPr>
          </a:p>
        </c:txPr>
        <c:crossAx val="329761943"/>
        <c:crosses val="autoZero"/>
        <c:crossBetween val="between"/>
      </c:valAx>
    </c:plotArea>
    <c:legend>
      <c:legendPos val="r"/>
      <c:legendEntry>
        <c:idx val="1"/>
        <c:delete val="1"/>
      </c:legendEntry>
      <c:layout>
        <c:manualLayout>
          <c:xMode val="edge"/>
          <c:yMode val="edge"/>
          <c:x val="0.701272502201406"/>
          <c:y val="0.000119320191359054"/>
          <c:w val="0.306828545540397"/>
          <c:h val="0.0564732599914372"/>
        </c:manualLayout>
      </c:layout>
      <c:overlay val="1"/>
      <c:txPr>
        <a:bodyPr rot="0" spcFirstLastPara="0" vertOverflow="ellipsis" vert="horz" wrap="square" anchor="ctr" anchorCtr="1"/>
        <a:lstStyle/>
        <a:p>
          <a:pPr>
            <a:defRPr lang="ja-JP" sz="1000">
              <a:latin typeface="Calibre" panose="020B0503030202060203" pitchFamily="34" charset="0"/>
              <a:ea typeface="Noto Sans CJK JP DemiLight" panose="020B0400000000000000" pitchFamily="34" charset="-128"/>
            </a:defRPr>
          </a:pPr>
          <a:endParaRPr lang="ja-JP"/>
        </a:p>
      </c:txPr>
    </c:legend>
    <c:plotVisOnly val="1"/>
    <c:dispBlanksAs val="gap"/>
    <c:showDLblsOverMax val="0"/>
  </c:chart>
  <c:spPr>
    <a:solidFill>
      <a:schemeClr val="bg1"/>
    </a:solidFill>
    <a:ln w="9525">
      <a:noFill/>
    </a:ln>
  </c:spPr>
  <c:txPr>
    <a:bodyPr rot="0" spcFirstLastPara="0" vertOverflow="ellipsis" vert="horz" wrap="square" anchor="ctr" anchorCtr="1"/>
    <a:lstStyle/>
    <a:p>
      <a:pPr>
        <a:defRPr sz="1200" baseline="0">
          <a:solidFill>
            <a:srgbClr val="000000"/>
          </a:solidFill>
          <a:latin typeface="+mn-lt"/>
          <a:ea typeface="+mj-ea"/>
          <a:cs typeface="Arial"/>
        </a:defRPr>
      </a:pPr>
      <a:endParaRPr lang="ja-JP"/>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Kyoto Large</c:v>
                </c:pt>
              </c:strCache>
            </c:strRef>
          </c:tx>
          <c:spPr>
            <a:ln>
              <a:solidFill>
                <a:srgbClr val="80BBAD"/>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Sheet1!$B$2:$B$84</c:f>
              <c:numCache>
                <c:formatCode>0%</c:formatCode>
                <c:ptCount val="83"/>
                <c:pt idx="0">
                  <c:v>0.047</c:v>
                </c:pt>
                <c:pt idx="1">
                  <c:v>0.031</c:v>
                </c:pt>
                <c:pt idx="2">
                  <c:v>0.047</c:v>
                </c:pt>
                <c:pt idx="3">
                  <c:v>0.045</c:v>
                </c:pt>
                <c:pt idx="4">
                  <c:v>0.066</c:v>
                </c:pt>
                <c:pt idx="5">
                  <c:v>0.058</c:v>
                </c:pt>
                <c:pt idx="6">
                  <c:v>0.06</c:v>
                </c:pt>
                <c:pt idx="7">
                  <c:v>0.032</c:v>
                </c:pt>
                <c:pt idx="8">
                  <c:v>0.018</c:v>
                </c:pt>
                <c:pt idx="9">
                  <c:v>0.027</c:v>
                </c:pt>
                <c:pt idx="10">
                  <c:v>0.025</c:v>
                </c:pt>
                <c:pt idx="11">
                  <c:v>0.039</c:v>
                </c:pt>
                <c:pt idx="12">
                  <c:v>0.043</c:v>
                </c:pt>
                <c:pt idx="13">
                  <c:v>0.035</c:v>
                </c:pt>
                <c:pt idx="14">
                  <c:v>0.055</c:v>
                </c:pt>
                <c:pt idx="15">
                  <c:v>0.066</c:v>
                </c:pt>
                <c:pt idx="16">
                  <c:v>0.085</c:v>
                </c:pt>
                <c:pt idx="17">
                  <c:v>0.088</c:v>
                </c:pt>
                <c:pt idx="18">
                  <c:v>0.082</c:v>
                </c:pt>
                <c:pt idx="19">
                  <c:v>0.078</c:v>
                </c:pt>
                <c:pt idx="20">
                  <c:v>0.087</c:v>
                </c:pt>
                <c:pt idx="21">
                  <c:v>0.106</c:v>
                </c:pt>
                <c:pt idx="22">
                  <c:v>0.115</c:v>
                </c:pt>
                <c:pt idx="23">
                  <c:v>0.115</c:v>
                </c:pt>
                <c:pt idx="24">
                  <c:v>0.125</c:v>
                </c:pt>
                <c:pt idx="25">
                  <c:v>0.108</c:v>
                </c:pt>
                <c:pt idx="26">
                  <c:v>0.106</c:v>
                </c:pt>
                <c:pt idx="27">
                  <c:v>0.097</c:v>
                </c:pt>
                <c:pt idx="28">
                  <c:v>0.078</c:v>
                </c:pt>
                <c:pt idx="29">
                  <c:v>0.054</c:v>
                </c:pt>
                <c:pt idx="30">
                  <c:v>0.066</c:v>
                </c:pt>
                <c:pt idx="31">
                  <c:v>0.062</c:v>
                </c:pt>
                <c:pt idx="32">
                  <c:v>0.061</c:v>
                </c:pt>
                <c:pt idx="33">
                  <c:v>0.054</c:v>
                </c:pt>
                <c:pt idx="34">
                  <c:v>0.07</c:v>
                </c:pt>
                <c:pt idx="35">
                  <c:v>0.069</c:v>
                </c:pt>
                <c:pt idx="36">
                  <c:v>0.052</c:v>
                </c:pt>
                <c:pt idx="37">
                  <c:v>0.03</c:v>
                </c:pt>
                <c:pt idx="38">
                  <c:v>0.023</c:v>
                </c:pt>
                <c:pt idx="39">
                  <c:v>0.022</c:v>
                </c:pt>
                <c:pt idx="40">
                  <c:v>0.024</c:v>
                </c:pt>
                <c:pt idx="41">
                  <c:v>0.021</c:v>
                </c:pt>
                <c:pt idx="42">
                  <c:v>0.017</c:v>
                </c:pt>
                <c:pt idx="43">
                  <c:v>0.019</c:v>
                </c:pt>
                <c:pt idx="44">
                  <c:v>0.018</c:v>
                </c:pt>
                <c:pt idx="45">
                  <c:v>0.013</c:v>
                </c:pt>
                <c:pt idx="46">
                  <c:v>0.012</c:v>
                </c:pt>
                <c:pt idx="47">
                  <c:v>0.008</c:v>
                </c:pt>
                <c:pt idx="48">
                  <c:v>0.009</c:v>
                </c:pt>
                <c:pt idx="49">
                  <c:v>0.008</c:v>
                </c:pt>
                <c:pt idx="50">
                  <c:v>0.005</c:v>
                </c:pt>
                <c:pt idx="51">
                  <c:v>0.003</c:v>
                </c:pt>
                <c:pt idx="52">
                  <c:v>0.004</c:v>
                </c:pt>
                <c:pt idx="53">
                  <c:v>0.005</c:v>
                </c:pt>
                <c:pt idx="54">
                  <c:v>0.003</c:v>
                </c:pt>
                <c:pt idx="55">
                  <c:v>0.006</c:v>
                </c:pt>
                <c:pt idx="56">
                  <c:v>0.005</c:v>
                </c:pt>
                <c:pt idx="57">
                  <c:v>0.001</c:v>
                </c:pt>
                <c:pt idx="58">
                  <c:v>0.005</c:v>
                </c:pt>
                <c:pt idx="59">
                  <c:v>0.001</c:v>
                </c:pt>
                <c:pt idx="60">
                  <c:v>0.001</c:v>
                </c:pt>
                <c:pt idx="61">
                  <c:v>0.001</c:v>
                </c:pt>
                <c:pt idx="62">
                  <c:v>0.006</c:v>
                </c:pt>
                <c:pt idx="63">
                  <c:v>0.019</c:v>
                </c:pt>
                <c:pt idx="64">
                  <c:v>0.017</c:v>
                </c:pt>
                <c:pt idx="65">
                  <c:v>0.027</c:v>
                </c:pt>
                <c:pt idx="66">
                  <c:v>0.045</c:v>
                </c:pt>
                <c:pt idx="67">
                  <c:v>0.039</c:v>
                </c:pt>
                <c:pt idx="68">
                  <c:v>0.035</c:v>
                </c:pt>
                <c:pt idx="69">
                  <c:v>0.026</c:v>
                </c:pt>
                <c:pt idx="70">
                  <c:v>0.027</c:v>
                </c:pt>
                <c:pt idx="71">
                  <c:v>0.032</c:v>
                </c:pt>
                <c:pt idx="72">
                  <c:v>0.034</c:v>
                </c:pt>
                <c:pt idx="73">
                  <c:v>0.02</c:v>
                </c:pt>
                <c:pt idx="74">
                  <c:v>0.031</c:v>
                </c:pt>
                <c:pt idx="75">
                  <c:v>0.034</c:v>
                </c:pt>
                <c:pt idx="76">
                  <c:v>0.03</c:v>
                </c:pt>
                <c:pt idx="77">
                  <c:v>0.024</c:v>
                </c:pt>
                <c:pt idx="78">
                  <c:v>0.021</c:v>
                </c:pt>
                <c:pt idx="79">
                  <c:v>0.019</c:v>
                </c:pt>
                <c:pt idx="80">
                  <c:v>0.017</c:v>
                </c:pt>
                <c:pt idx="81">
                  <c:v>0.016</c:v>
                </c:pt>
                <c:pt idx="82">
                  <c:v>0.013</c:v>
                </c:pt>
              </c:numCache>
            </c:numRef>
          </c:val>
          <c:smooth val="0"/>
        </c:ser>
        <c:ser>
          <c:idx val="1"/>
          <c:order val="1"/>
          <c:tx>
            <c:strRef>
              <c:f>Sheet1!$C$1</c:f>
              <c:strCache>
                <c:ptCount val="1"/>
                <c:pt idx="0">
                  <c:v>Kyoto All Grade</c:v>
                </c:pt>
              </c:strCache>
            </c:strRef>
          </c:tx>
          <c:spPr>
            <a:ln>
              <a:solidFill>
                <a:srgbClr val="435254"/>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Sheet1!$C$2:$C$93</c:f>
              <c:numCache>
                <c:formatCode>0%</c:formatCode>
                <c:ptCount val="92"/>
                <c:pt idx="0">
                  <c:v>0.073</c:v>
                </c:pt>
                <c:pt idx="1">
                  <c:v>0.065</c:v>
                </c:pt>
                <c:pt idx="2">
                  <c:v>0.07</c:v>
                </c:pt>
                <c:pt idx="3">
                  <c:v>0.067</c:v>
                </c:pt>
                <c:pt idx="4">
                  <c:v>0.072</c:v>
                </c:pt>
                <c:pt idx="5">
                  <c:v>0.066</c:v>
                </c:pt>
                <c:pt idx="6">
                  <c:v>0.058</c:v>
                </c:pt>
                <c:pt idx="7">
                  <c:v>0.041</c:v>
                </c:pt>
                <c:pt idx="8">
                  <c:v>0.039</c:v>
                </c:pt>
                <c:pt idx="9">
                  <c:v>0.039</c:v>
                </c:pt>
                <c:pt idx="10">
                  <c:v>0.047</c:v>
                </c:pt>
                <c:pt idx="11">
                  <c:v>0.051</c:v>
                </c:pt>
                <c:pt idx="12">
                  <c:v>0.069</c:v>
                </c:pt>
                <c:pt idx="13">
                  <c:v>0.067</c:v>
                </c:pt>
                <c:pt idx="14">
                  <c:v>0.074</c:v>
                </c:pt>
                <c:pt idx="15">
                  <c:v>0.073</c:v>
                </c:pt>
                <c:pt idx="16">
                  <c:v>0.088</c:v>
                </c:pt>
                <c:pt idx="17">
                  <c:v>0.091</c:v>
                </c:pt>
                <c:pt idx="18">
                  <c:v>0.096</c:v>
                </c:pt>
                <c:pt idx="19">
                  <c:v>0.104</c:v>
                </c:pt>
                <c:pt idx="20">
                  <c:v>0.105</c:v>
                </c:pt>
                <c:pt idx="21">
                  <c:v>0.108</c:v>
                </c:pt>
                <c:pt idx="22">
                  <c:v>0.124</c:v>
                </c:pt>
                <c:pt idx="23">
                  <c:v>0.122</c:v>
                </c:pt>
                <c:pt idx="24">
                  <c:v>0.125</c:v>
                </c:pt>
                <c:pt idx="25">
                  <c:v>0.119</c:v>
                </c:pt>
                <c:pt idx="26">
                  <c:v>0.114</c:v>
                </c:pt>
                <c:pt idx="27">
                  <c:v>0.103</c:v>
                </c:pt>
                <c:pt idx="28">
                  <c:v>0.091</c:v>
                </c:pt>
                <c:pt idx="29">
                  <c:v>0.078</c:v>
                </c:pt>
                <c:pt idx="30">
                  <c:v>0.089</c:v>
                </c:pt>
                <c:pt idx="31">
                  <c:v>0.08</c:v>
                </c:pt>
                <c:pt idx="32">
                  <c:v>0.073</c:v>
                </c:pt>
                <c:pt idx="33">
                  <c:v>0.064</c:v>
                </c:pt>
                <c:pt idx="34">
                  <c:v>0.071</c:v>
                </c:pt>
                <c:pt idx="35">
                  <c:v>0.073</c:v>
                </c:pt>
                <c:pt idx="36">
                  <c:v>0.064</c:v>
                </c:pt>
                <c:pt idx="37">
                  <c:v>0.055</c:v>
                </c:pt>
                <c:pt idx="38">
                  <c:v>0.046</c:v>
                </c:pt>
                <c:pt idx="39">
                  <c:v>0.044</c:v>
                </c:pt>
                <c:pt idx="40">
                  <c:v>0.044</c:v>
                </c:pt>
                <c:pt idx="41">
                  <c:v>0.046</c:v>
                </c:pt>
                <c:pt idx="42">
                  <c:v>0.046</c:v>
                </c:pt>
                <c:pt idx="43">
                  <c:v>0.042</c:v>
                </c:pt>
                <c:pt idx="44">
                  <c:v>0.032</c:v>
                </c:pt>
                <c:pt idx="45">
                  <c:v>0.03</c:v>
                </c:pt>
                <c:pt idx="46">
                  <c:v>0.023</c:v>
                </c:pt>
                <c:pt idx="47">
                  <c:v>0.021</c:v>
                </c:pt>
                <c:pt idx="48">
                  <c:v>0.014</c:v>
                </c:pt>
                <c:pt idx="49">
                  <c:v>0.009</c:v>
                </c:pt>
                <c:pt idx="50">
                  <c:v>0.007</c:v>
                </c:pt>
                <c:pt idx="51">
                  <c:v>0.007</c:v>
                </c:pt>
                <c:pt idx="52">
                  <c:v>0.008</c:v>
                </c:pt>
                <c:pt idx="53">
                  <c:v>0.007</c:v>
                </c:pt>
                <c:pt idx="54">
                  <c:v>0.004</c:v>
                </c:pt>
                <c:pt idx="55">
                  <c:v>0.006</c:v>
                </c:pt>
                <c:pt idx="56">
                  <c:v>0.005</c:v>
                </c:pt>
                <c:pt idx="57">
                  <c:v>0.004</c:v>
                </c:pt>
                <c:pt idx="58">
                  <c:v>0.005</c:v>
                </c:pt>
                <c:pt idx="59">
                  <c:v>0.005</c:v>
                </c:pt>
                <c:pt idx="60">
                  <c:v>0.005</c:v>
                </c:pt>
                <c:pt idx="61">
                  <c:v>0.006</c:v>
                </c:pt>
                <c:pt idx="62">
                  <c:v>0.01</c:v>
                </c:pt>
                <c:pt idx="63">
                  <c:v>0.014</c:v>
                </c:pt>
                <c:pt idx="64">
                  <c:v>0.015</c:v>
                </c:pt>
                <c:pt idx="65">
                  <c:v>0.026</c:v>
                </c:pt>
                <c:pt idx="66">
                  <c:v>0.034</c:v>
                </c:pt>
                <c:pt idx="67">
                  <c:v>0.038</c:v>
                </c:pt>
                <c:pt idx="68">
                  <c:v>0.035</c:v>
                </c:pt>
                <c:pt idx="69">
                  <c:v>0.036</c:v>
                </c:pt>
                <c:pt idx="70">
                  <c:v>0.045</c:v>
                </c:pt>
                <c:pt idx="71">
                  <c:v>0.053</c:v>
                </c:pt>
                <c:pt idx="72">
                  <c:v>0.055</c:v>
                </c:pt>
                <c:pt idx="73">
                  <c:v>0.043</c:v>
                </c:pt>
                <c:pt idx="74">
                  <c:v>0.043</c:v>
                </c:pt>
                <c:pt idx="75">
                  <c:v>0.043</c:v>
                </c:pt>
                <c:pt idx="76">
                  <c:v>0.036</c:v>
                </c:pt>
                <c:pt idx="77">
                  <c:v>0.032</c:v>
                </c:pt>
                <c:pt idx="78">
                  <c:v>0.024</c:v>
                </c:pt>
                <c:pt idx="79">
                  <c:v>0.019</c:v>
                </c:pt>
                <c:pt idx="80">
                  <c:v>0.015</c:v>
                </c:pt>
                <c:pt idx="81">
                  <c:v>0.02</c:v>
                </c:pt>
                <c:pt idx="82">
                  <c:v>0.028</c:v>
                </c:pt>
                <c:pt idx="83">
                  <c:v>0.03</c:v>
                </c:pt>
                <c:pt idx="84">
                  <c:v>0.029</c:v>
                </c:pt>
                <c:pt idx="85">
                  <c:v>0.029</c:v>
                </c:pt>
                <c:pt idx="86">
                  <c:v>0.027</c:v>
                </c:pt>
                <c:pt idx="87">
                  <c:v>0.025</c:v>
                </c:pt>
                <c:pt idx="88">
                  <c:v>0.023</c:v>
                </c:pt>
                <c:pt idx="89">
                  <c:v>0.021</c:v>
                </c:pt>
                <c:pt idx="90">
                  <c:v>0.018</c:v>
                </c:pt>
                <c:pt idx="91">
                  <c:v>0.017</c:v>
                </c:pt>
              </c:numCache>
            </c:numRef>
          </c:val>
          <c:smooth val="0"/>
        </c:ser>
        <c:marker val="1"/>
        <c:smooth val="0"/>
        <c:axId val="2118791784"/>
        <c:axId val="2140495176"/>
      </c:lineChart>
      <c:catAx>
        <c:axId val="2118791784"/>
        <c:scaling>
          <c:orientation val="minMax"/>
        </c:scaling>
        <c:delete val="0"/>
        <c:axPos val="b"/>
        <c:majorTickMark val="out"/>
        <c:minorTickMark val="none"/>
        <c:tickLblPos val="nextTo"/>
        <c:txPr>
          <a:bodyPr/>
          <a:lstStyle/>
          <a:p>
            <a:pPr>
              <a:defRPr sz="800"/>
            </a:pPr>
          </a:p>
        </c:txPr>
        <c:crossAx val="2140495176"/>
        <c:crosses val="autoZero"/>
        <c:auto val="1"/>
        <c:lblAlgn val="ctr"/>
        <c:lblOffset val="100"/>
        <c:noMultiLvlLbl val="0"/>
      </c:catAx>
      <c:valAx>
        <c:axId val="2140495176"/>
        <c:scaling>
          <c:orientation val="minMax"/>
          <c:min val="0"/>
          <c:max val="0.125"/>
        </c:scaling>
        <c:delete val="0"/>
        <c:axPos val="l"/>
        <c:majorGridlines/>
        <c:majorTickMark val="out"/>
        <c:minorTickMark val="none"/>
        <c:tickLblPos val="nextTo"/>
        <c:txPr>
          <a:bodyPr/>
          <a:lstStyle/>
          <a:p>
            <a:pPr>
              <a:defRPr sz="1000"/>
            </a:pPr>
          </a:p>
        </c:txPr>
        <c:crossAx val="2118791784"/>
        <c:crosses val="autoZero"/>
      </c:valAx>
      <c:spPr>
        <a:gradFill flip="none" rotWithShape="1">
          <a:gsLst>
            <a:gs pos="91000">
              <a:schemeClr val="accent3">
                <a:lumMod val="5000"/>
                <a:lumOff val="95000"/>
              </a:schemeClr>
            </a:gs>
            <a:gs pos="91000">
              <a:srgbClr val="F6F5E6"/>
            </a:gs>
          </a:gsLst>
          <a:lin ang="0" scaled="1"/>
          <a:tileRect/>
        </a:gradFill>
        <a:ln w="25400">
          <a:noFill/>
        </a:ln>
      </c:spPr>
      <c:layout>
        <c:manualLayout>
          <c:layoutTarget val="inner"/>
          <c:xMode val="edge"/>
          <c:yMode val="edge"/>
          <c:x val="0.0719173815359477"/>
          <c:y val="0.0309454191033138"/>
          <c:w val="0.745774836601307"/>
          <c:h val="0.907235291511607"/>
        </c:manualLayout>
      </c:layout>
    </c:plotArea>
    <c:legend>
      <c:legendPos val="r"/>
      <c:layout>
        <c:manualLayout>
          <c:xMode val="edge"/>
          <c:yMode val="edge"/>
          <c:x val="0.866076450163399"/>
          <c:y val="0.0421982987772461"/>
          <c:w val="0.12255402369281"/>
          <c:h val="0.1536"/>
        </c:manualLayout>
      </c:layout>
      <c:overlay val="0"/>
      <c:txPr>
        <a:bodyPr rot="0" spcFirstLastPara="0" vertOverflow="ellipsis" vert="horz" wrap="square" anchor="t" anchorCtr="1"/>
        <a:lstStyle/>
        <a:p>
          <a:pPr>
            <a:defRPr sz="800"/>
          </a:pPr>
        </a:p>
      </c:txPr>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Kyoto All Grade</c:v>
                </c:pt>
              </c:strCache>
            </c:strRef>
          </c:tx>
          <c:spPr>
            <a:ln>
              <a:solidFill>
                <a:srgbClr val="80BBAD"/>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Sheet1!$B$2:$B$93</c:f>
              <c:numCache>
                <c:formatCode>#,##0</c:formatCode>
                <c:ptCount val="92"/>
                <c:pt idx="0">
                  <c:v>11230</c:v>
                </c:pt>
                <c:pt idx="1">
                  <c:v>11420</c:v>
                </c:pt>
                <c:pt idx="2">
                  <c:v>11610</c:v>
                </c:pt>
                <c:pt idx="3">
                  <c:v>12160</c:v>
                </c:pt>
                <c:pt idx="4">
                  <c:v>12690</c:v>
                </c:pt>
                <c:pt idx="5">
                  <c:v>12700</c:v>
                </c:pt>
                <c:pt idx="6">
                  <c:v>12700</c:v>
                </c:pt>
                <c:pt idx="7">
                  <c:v>12570</c:v>
                </c:pt>
                <c:pt idx="8">
                  <c:v>12570</c:v>
                </c:pt>
                <c:pt idx="9">
                  <c:v>12730</c:v>
                </c:pt>
                <c:pt idx="10">
                  <c:v>12820</c:v>
                </c:pt>
                <c:pt idx="11">
                  <c:v>12740</c:v>
                </c:pt>
                <c:pt idx="12">
                  <c:v>12700</c:v>
                </c:pt>
                <c:pt idx="13">
                  <c:v>12580</c:v>
                </c:pt>
                <c:pt idx="14">
                  <c:v>12270</c:v>
                </c:pt>
                <c:pt idx="15">
                  <c:v>11960</c:v>
                </c:pt>
                <c:pt idx="16">
                  <c:v>11700</c:v>
                </c:pt>
                <c:pt idx="17">
                  <c:v>11400</c:v>
                </c:pt>
                <c:pt idx="18">
                  <c:v>11300</c:v>
                </c:pt>
                <c:pt idx="19">
                  <c:v>11450</c:v>
                </c:pt>
                <c:pt idx="20">
                  <c:v>11470</c:v>
                </c:pt>
                <c:pt idx="21">
                  <c:v>11380</c:v>
                </c:pt>
                <c:pt idx="22">
                  <c:v>11340</c:v>
                </c:pt>
                <c:pt idx="23">
                  <c:v>11370</c:v>
                </c:pt>
                <c:pt idx="24">
                  <c:v>11340</c:v>
                </c:pt>
                <c:pt idx="25">
                  <c:v>11320</c:v>
                </c:pt>
                <c:pt idx="26">
                  <c:v>11280</c:v>
                </c:pt>
                <c:pt idx="27">
                  <c:v>11170</c:v>
                </c:pt>
                <c:pt idx="28">
                  <c:v>11090</c:v>
                </c:pt>
                <c:pt idx="29">
                  <c:v>11000</c:v>
                </c:pt>
                <c:pt idx="30">
                  <c:v>10910</c:v>
                </c:pt>
                <c:pt idx="31">
                  <c:v>10860</c:v>
                </c:pt>
                <c:pt idx="32">
                  <c:v>10790</c:v>
                </c:pt>
                <c:pt idx="33">
                  <c:v>10720</c:v>
                </c:pt>
                <c:pt idx="34">
                  <c:v>11010</c:v>
                </c:pt>
                <c:pt idx="35">
                  <c:v>11300</c:v>
                </c:pt>
                <c:pt idx="36">
                  <c:v>11260</c:v>
                </c:pt>
                <c:pt idx="37">
                  <c:v>11310</c:v>
                </c:pt>
                <c:pt idx="38">
                  <c:v>11340</c:v>
                </c:pt>
                <c:pt idx="39">
                  <c:v>11290</c:v>
                </c:pt>
                <c:pt idx="40">
                  <c:v>11350</c:v>
                </c:pt>
                <c:pt idx="41">
                  <c:v>11330</c:v>
                </c:pt>
                <c:pt idx="42">
                  <c:v>11390</c:v>
                </c:pt>
                <c:pt idx="43">
                  <c:v>11490</c:v>
                </c:pt>
                <c:pt idx="44">
                  <c:v>11500</c:v>
                </c:pt>
                <c:pt idx="45">
                  <c:v>11590</c:v>
                </c:pt>
                <c:pt idx="46">
                  <c:v>11660</c:v>
                </c:pt>
                <c:pt idx="47">
                  <c:v>11850</c:v>
                </c:pt>
                <c:pt idx="48">
                  <c:v>12140</c:v>
                </c:pt>
                <c:pt idx="49">
                  <c:v>12420</c:v>
                </c:pt>
                <c:pt idx="50">
                  <c:v>12870</c:v>
                </c:pt>
                <c:pt idx="51">
                  <c:v>13020</c:v>
                </c:pt>
                <c:pt idx="52">
                  <c:v>13250</c:v>
                </c:pt>
                <c:pt idx="53">
                  <c:v>13500</c:v>
                </c:pt>
                <c:pt idx="54">
                  <c:v>13810</c:v>
                </c:pt>
                <c:pt idx="55">
                  <c:v>13980</c:v>
                </c:pt>
                <c:pt idx="56">
                  <c:v>14300</c:v>
                </c:pt>
                <c:pt idx="57">
                  <c:v>14640</c:v>
                </c:pt>
                <c:pt idx="58">
                  <c:v>15100</c:v>
                </c:pt>
                <c:pt idx="59">
                  <c:v>15610</c:v>
                </c:pt>
                <c:pt idx="60">
                  <c:v>15940</c:v>
                </c:pt>
                <c:pt idx="61">
                  <c:v>16200</c:v>
                </c:pt>
                <c:pt idx="62">
                  <c:v>16390</c:v>
                </c:pt>
                <c:pt idx="63">
                  <c:v>16180</c:v>
                </c:pt>
                <c:pt idx="64">
                  <c:v>16060</c:v>
                </c:pt>
                <c:pt idx="65">
                  <c:v>15870</c:v>
                </c:pt>
                <c:pt idx="66">
                  <c:v>15830</c:v>
                </c:pt>
                <c:pt idx="67">
                  <c:v>15810</c:v>
                </c:pt>
                <c:pt idx="68">
                  <c:v>15730</c:v>
                </c:pt>
                <c:pt idx="69">
                  <c:v>15540</c:v>
                </c:pt>
                <c:pt idx="70">
                  <c:v>15480</c:v>
                </c:pt>
                <c:pt idx="71">
                  <c:v>15450</c:v>
                </c:pt>
                <c:pt idx="72">
                  <c:v>15440</c:v>
                </c:pt>
                <c:pt idx="73">
                  <c:v>15410</c:v>
                </c:pt>
                <c:pt idx="74">
                  <c:v>15410</c:v>
                </c:pt>
                <c:pt idx="75">
                  <c:v>15370</c:v>
                </c:pt>
                <c:pt idx="76">
                  <c:v>15380</c:v>
                </c:pt>
                <c:pt idx="77">
                  <c:v>15380</c:v>
                </c:pt>
                <c:pt idx="78">
                  <c:v>15390</c:v>
                </c:pt>
                <c:pt idx="79">
                  <c:v>15370</c:v>
                </c:pt>
                <c:pt idx="80">
                  <c:v>15370</c:v>
                </c:pt>
                <c:pt idx="81">
                  <c:v>15430</c:v>
                </c:pt>
                <c:pt idx="82">
                  <c:v>15510</c:v>
                </c:pt>
                <c:pt idx="83">
                  <c:v>15550</c:v>
                </c:pt>
                <c:pt idx="84">
                  <c:v>15560</c:v>
                </c:pt>
                <c:pt idx="85">
                  <c:v>15580</c:v>
                </c:pt>
                <c:pt idx="86">
                  <c:v>15590</c:v>
                </c:pt>
                <c:pt idx="87">
                  <c:v>15610</c:v>
                </c:pt>
                <c:pt idx="88">
                  <c:v>15640</c:v>
                </c:pt>
                <c:pt idx="89">
                  <c:v>15680</c:v>
                </c:pt>
                <c:pt idx="90">
                  <c:v>15720</c:v>
                </c:pt>
                <c:pt idx="91">
                  <c:v>15770</c:v>
                </c:pt>
              </c:numCache>
            </c:numRef>
          </c:val>
          <c:smooth val="0"/>
        </c:ser>
        <c:ser>
          <c:idx val="1"/>
          <c:order val="1"/>
          <c:tx>
            <c:strRef>
              <c:f>Sheet1!$C$1</c:f>
              <c:strCache>
                <c:ptCount val="1"/>
                <c:pt idx="0">
                  <c:v>Kyoto Eki All Grade</c:v>
                </c:pt>
              </c:strCache>
            </c:strRef>
          </c:tx>
          <c:spPr>
            <a:ln>
              <a:solidFill>
                <a:srgbClr val="435254"/>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Sheet1!$C$2:$C$84</c:f>
              <c:numCache>
                <c:formatCode>#,##0</c:formatCode>
                <c:ptCount val="83"/>
                <c:pt idx="13">
                  <c:v>14600</c:v>
                </c:pt>
                <c:pt idx="14">
                  <c:v>14440</c:v>
                </c:pt>
                <c:pt idx="15">
                  <c:v>14120</c:v>
                </c:pt>
                <c:pt idx="16">
                  <c:v>13820</c:v>
                </c:pt>
                <c:pt idx="17">
                  <c:v>13390</c:v>
                </c:pt>
                <c:pt idx="18">
                  <c:v>13180</c:v>
                </c:pt>
                <c:pt idx="19">
                  <c:v>13090</c:v>
                </c:pt>
                <c:pt idx="20">
                  <c:v>13200</c:v>
                </c:pt>
                <c:pt idx="21">
                  <c:v>13110</c:v>
                </c:pt>
                <c:pt idx="22">
                  <c:v>13010</c:v>
                </c:pt>
                <c:pt idx="23">
                  <c:v>12900</c:v>
                </c:pt>
                <c:pt idx="24">
                  <c:v>12780</c:v>
                </c:pt>
                <c:pt idx="25">
                  <c:v>12730</c:v>
                </c:pt>
                <c:pt idx="26">
                  <c:v>12690</c:v>
                </c:pt>
                <c:pt idx="27">
                  <c:v>12530</c:v>
                </c:pt>
                <c:pt idx="28">
                  <c:v>12500</c:v>
                </c:pt>
                <c:pt idx="29">
                  <c:v>12410</c:v>
                </c:pt>
                <c:pt idx="30">
                  <c:v>12520</c:v>
                </c:pt>
                <c:pt idx="31">
                  <c:v>12460</c:v>
                </c:pt>
                <c:pt idx="32">
                  <c:v>12440</c:v>
                </c:pt>
                <c:pt idx="33">
                  <c:v>12360</c:v>
                </c:pt>
                <c:pt idx="34">
                  <c:v>12540</c:v>
                </c:pt>
                <c:pt idx="35">
                  <c:v>12900</c:v>
                </c:pt>
                <c:pt idx="36">
                  <c:v>13200</c:v>
                </c:pt>
                <c:pt idx="37">
                  <c:v>13180</c:v>
                </c:pt>
                <c:pt idx="38">
                  <c:v>13110</c:v>
                </c:pt>
                <c:pt idx="39">
                  <c:v>12980</c:v>
                </c:pt>
                <c:pt idx="40">
                  <c:v>12990</c:v>
                </c:pt>
                <c:pt idx="41">
                  <c:v>13190</c:v>
                </c:pt>
                <c:pt idx="42">
                  <c:v>13480</c:v>
                </c:pt>
                <c:pt idx="43">
                  <c:v>13700</c:v>
                </c:pt>
                <c:pt idx="44">
                  <c:v>13740</c:v>
                </c:pt>
                <c:pt idx="45">
                  <c:v>13800</c:v>
                </c:pt>
                <c:pt idx="46">
                  <c:v>14100</c:v>
                </c:pt>
                <c:pt idx="47">
                  <c:v>14150</c:v>
                </c:pt>
                <c:pt idx="48">
                  <c:v>14330</c:v>
                </c:pt>
                <c:pt idx="49">
                  <c:v>14430</c:v>
                </c:pt>
                <c:pt idx="50">
                  <c:v>15630</c:v>
                </c:pt>
                <c:pt idx="51">
                  <c:v>16030</c:v>
                </c:pt>
                <c:pt idx="52">
                  <c:v>16190</c:v>
                </c:pt>
                <c:pt idx="53">
                  <c:v>16610</c:v>
                </c:pt>
                <c:pt idx="54">
                  <c:v>17030</c:v>
                </c:pt>
                <c:pt idx="55">
                  <c:v>17080</c:v>
                </c:pt>
                <c:pt idx="56">
                  <c:v>17470</c:v>
                </c:pt>
                <c:pt idx="57">
                  <c:v>17710</c:v>
                </c:pt>
                <c:pt idx="58">
                  <c:v>18150</c:v>
                </c:pt>
                <c:pt idx="59">
                  <c:v>18470</c:v>
                </c:pt>
                <c:pt idx="60">
                  <c:v>19060</c:v>
                </c:pt>
                <c:pt idx="61">
                  <c:v>19280</c:v>
                </c:pt>
                <c:pt idx="62">
                  <c:v>19610</c:v>
                </c:pt>
                <c:pt idx="63">
                  <c:v>19720</c:v>
                </c:pt>
                <c:pt idx="64">
                  <c:v>19720</c:v>
                </c:pt>
                <c:pt idx="65">
                  <c:v>19330</c:v>
                </c:pt>
                <c:pt idx="66">
                  <c:v>19030</c:v>
                </c:pt>
                <c:pt idx="67">
                  <c:v>19030</c:v>
                </c:pt>
                <c:pt idx="68">
                  <c:v>18900</c:v>
                </c:pt>
                <c:pt idx="69">
                  <c:v>18230</c:v>
                </c:pt>
                <c:pt idx="70">
                  <c:v>17840</c:v>
                </c:pt>
                <c:pt idx="71">
                  <c:v>17700</c:v>
                </c:pt>
                <c:pt idx="72">
                  <c:v>17700</c:v>
                </c:pt>
                <c:pt idx="73">
                  <c:v>17560</c:v>
                </c:pt>
                <c:pt idx="74">
                  <c:v>17560</c:v>
                </c:pt>
                <c:pt idx="75">
                  <c:v>17520</c:v>
                </c:pt>
                <c:pt idx="76">
                  <c:v>17520</c:v>
                </c:pt>
                <c:pt idx="77">
                  <c:v>17520</c:v>
                </c:pt>
                <c:pt idx="78">
                  <c:v>17520</c:v>
                </c:pt>
                <c:pt idx="79">
                  <c:v>17460</c:v>
                </c:pt>
                <c:pt idx="80">
                  <c:v>17460</c:v>
                </c:pt>
                <c:pt idx="81">
                  <c:v>17710</c:v>
                </c:pt>
                <c:pt idx="82">
                  <c:v>17780</c:v>
                </c:pt>
              </c:numCache>
            </c:numRef>
          </c:val>
          <c:smooth val="0"/>
        </c:ser>
        <c:ser>
          <c:idx val="2"/>
          <c:order val="2"/>
          <c:tx>
            <c:strRef>
              <c:f>Sheet1!$D$1</c:f>
              <c:strCache>
                <c:ptCount val="1"/>
                <c:pt idx="0">
                  <c:v>Shijo-Karasuma All Grade</c:v>
                </c:pt>
              </c:strCache>
            </c:strRef>
          </c:tx>
          <c:spPr>
            <a:ln>
              <a:solidFill>
                <a:srgbClr val="17E88F"/>
              </a:solidFill>
            </a:ln>
          </c:spPr>
          <c:marker>
            <c:symbol val="none"/>
          </c:marker>
          <c:cat>
            <c:strRef>
              <c:f>Sheet1!$A$2:$A$93</c:f>
              <c:strCache>
                <c:ptCount val="92"/>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strCache>
            </c:strRef>
          </c:cat>
          <c:val>
            <c:numRef>
              <c:f>Sheet1!$D$2:$D$84</c:f>
              <c:numCache>
                <c:formatCode>#,##0</c:formatCode>
                <c:ptCount val="83"/>
                <c:pt idx="13">
                  <c:v>12190</c:v>
                </c:pt>
                <c:pt idx="14">
                  <c:v>12040</c:v>
                </c:pt>
                <c:pt idx="15">
                  <c:v>11700</c:v>
                </c:pt>
                <c:pt idx="16">
                  <c:v>11470</c:v>
                </c:pt>
                <c:pt idx="17">
                  <c:v>11150</c:v>
                </c:pt>
                <c:pt idx="18">
                  <c:v>11060</c:v>
                </c:pt>
                <c:pt idx="19">
                  <c:v>11010</c:v>
                </c:pt>
                <c:pt idx="20">
                  <c:v>11120</c:v>
                </c:pt>
                <c:pt idx="21">
                  <c:v>11080</c:v>
                </c:pt>
                <c:pt idx="22">
                  <c:v>11070</c:v>
                </c:pt>
                <c:pt idx="23">
                  <c:v>11030</c:v>
                </c:pt>
                <c:pt idx="24">
                  <c:v>11070</c:v>
                </c:pt>
                <c:pt idx="25">
                  <c:v>11050</c:v>
                </c:pt>
                <c:pt idx="26">
                  <c:v>11020</c:v>
                </c:pt>
                <c:pt idx="27">
                  <c:v>10940</c:v>
                </c:pt>
                <c:pt idx="28">
                  <c:v>10870</c:v>
                </c:pt>
                <c:pt idx="29">
                  <c:v>10750</c:v>
                </c:pt>
                <c:pt idx="30">
                  <c:v>10670</c:v>
                </c:pt>
                <c:pt idx="31">
                  <c:v>10570</c:v>
                </c:pt>
                <c:pt idx="32">
                  <c:v>10520</c:v>
                </c:pt>
                <c:pt idx="33">
                  <c:v>10440</c:v>
                </c:pt>
                <c:pt idx="34">
                  <c:v>10620</c:v>
                </c:pt>
                <c:pt idx="35">
                  <c:v>10760</c:v>
                </c:pt>
                <c:pt idx="36">
                  <c:v>10950</c:v>
                </c:pt>
                <c:pt idx="37">
                  <c:v>11010</c:v>
                </c:pt>
                <c:pt idx="38">
                  <c:v>11050</c:v>
                </c:pt>
                <c:pt idx="39">
                  <c:v>11020</c:v>
                </c:pt>
                <c:pt idx="40">
                  <c:v>10960</c:v>
                </c:pt>
                <c:pt idx="41">
                  <c:v>11030</c:v>
                </c:pt>
                <c:pt idx="42">
                  <c:v>11050</c:v>
                </c:pt>
                <c:pt idx="43">
                  <c:v>11140</c:v>
                </c:pt>
                <c:pt idx="44">
                  <c:v>11140</c:v>
                </c:pt>
                <c:pt idx="45">
                  <c:v>11230</c:v>
                </c:pt>
                <c:pt idx="46">
                  <c:v>11260</c:v>
                </c:pt>
                <c:pt idx="47">
                  <c:v>11480</c:v>
                </c:pt>
                <c:pt idx="48">
                  <c:v>11790</c:v>
                </c:pt>
                <c:pt idx="49">
                  <c:v>12100</c:v>
                </c:pt>
                <c:pt idx="50">
                  <c:v>12470</c:v>
                </c:pt>
                <c:pt idx="51">
                  <c:v>12570</c:v>
                </c:pt>
                <c:pt idx="52">
                  <c:v>12820</c:v>
                </c:pt>
                <c:pt idx="53">
                  <c:v>13040</c:v>
                </c:pt>
                <c:pt idx="54">
                  <c:v>13330</c:v>
                </c:pt>
                <c:pt idx="55">
                  <c:v>13530</c:v>
                </c:pt>
                <c:pt idx="56">
                  <c:v>13840</c:v>
                </c:pt>
                <c:pt idx="57">
                  <c:v>14190</c:v>
                </c:pt>
                <c:pt idx="58">
                  <c:v>14650</c:v>
                </c:pt>
                <c:pt idx="59">
                  <c:v>15180</c:v>
                </c:pt>
                <c:pt idx="60">
                  <c:v>15480</c:v>
                </c:pt>
                <c:pt idx="61">
                  <c:v>15750</c:v>
                </c:pt>
                <c:pt idx="62">
                  <c:v>15920</c:v>
                </c:pt>
                <c:pt idx="63">
                  <c:v>15650</c:v>
                </c:pt>
                <c:pt idx="64">
                  <c:v>15520</c:v>
                </c:pt>
                <c:pt idx="65">
                  <c:v>15360</c:v>
                </c:pt>
                <c:pt idx="66">
                  <c:v>15360</c:v>
                </c:pt>
                <c:pt idx="67">
                  <c:v>15290</c:v>
                </c:pt>
                <c:pt idx="68">
                  <c:v>15200</c:v>
                </c:pt>
                <c:pt idx="69">
                  <c:v>15100</c:v>
                </c:pt>
                <c:pt idx="70">
                  <c:v>15100</c:v>
                </c:pt>
                <c:pt idx="71">
                  <c:v>15080</c:v>
                </c:pt>
                <c:pt idx="72">
                  <c:v>15070</c:v>
                </c:pt>
                <c:pt idx="73">
                  <c:v>15060</c:v>
                </c:pt>
                <c:pt idx="74">
                  <c:v>15060</c:v>
                </c:pt>
                <c:pt idx="75">
                  <c:v>15030</c:v>
                </c:pt>
                <c:pt idx="76">
                  <c:v>15040</c:v>
                </c:pt>
                <c:pt idx="77">
                  <c:v>15040</c:v>
                </c:pt>
                <c:pt idx="78">
                  <c:v>15050</c:v>
                </c:pt>
                <c:pt idx="79">
                  <c:v>15030</c:v>
                </c:pt>
                <c:pt idx="80">
                  <c:v>15030</c:v>
                </c:pt>
                <c:pt idx="81">
                  <c:v>15070</c:v>
                </c:pt>
                <c:pt idx="82">
                  <c:v>15150</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txPr>
          <a:bodyPr/>
          <a:lstStyle/>
          <a:p>
            <a:pPr>
              <a:defRPr sz="800"/>
            </a:pPr>
          </a:p>
        </c:txPr>
        <c:crossAx val="2140495176"/>
        <c:crosses val="autoZero"/>
        <c:auto val="1"/>
        <c:lblAlgn val="ctr"/>
        <c:lblOffset val="100"/>
        <c:noMultiLvlLbl val="0"/>
      </c:catAx>
      <c:valAx>
        <c:axId val="2140495176"/>
        <c:scaling>
          <c:orientation val="minMax"/>
          <c:min val="10000"/>
          <c:max val="20000"/>
        </c:scaling>
        <c:delete val="0"/>
        <c:axPos val="l"/>
        <c:majorGridlines/>
        <c:majorTickMark val="out"/>
        <c:minorTickMark val="none"/>
        <c:tickLblPos val="nextTo"/>
        <c:txPr>
          <a:bodyPr/>
          <a:lstStyle/>
          <a:p>
            <a:pPr>
              <a:defRPr sz="1000"/>
            </a:pPr>
          </a:p>
        </c:txPr>
        <c:crossAx val="2118791784"/>
        <c:crosses val="autoZero"/>
      </c:valAx>
      <c:spPr>
        <a:gradFill flip="none" rotWithShape="1">
          <a:gsLst>
            <a:gs pos="90000">
              <a:schemeClr val="accent3">
                <a:lumMod val="5000"/>
                <a:lumOff val="95000"/>
              </a:schemeClr>
            </a:gs>
            <a:gs pos="90000">
              <a:srgbClr val="F6F5E6"/>
            </a:gs>
          </a:gsLst>
          <a:lin ang="0" scaled="1"/>
          <a:tileRect/>
        </a:gradFill>
        <a:ln w="25400">
          <a:noFill/>
        </a:ln>
      </c:spPr>
      <c:layout>
        <c:manualLayout>
          <c:layoutTarget val="inner"/>
          <c:xMode val="edge"/>
          <c:yMode val="edge"/>
          <c:x val="0.0719173815359477"/>
          <c:y val="0.0309454191033138"/>
          <c:w val="0.745774836601307"/>
          <c:h val="0.907235291511607"/>
        </c:manualLayout>
      </c:layout>
    </c:plotArea>
    <c:legend>
      <c:legendPos val="r"/>
      <c:layout>
        <c:manualLayout>
          <c:xMode val="edge"/>
          <c:yMode val="edge"/>
          <c:x val="0.866076450163399"/>
          <c:y val="0.0421982987772461"/>
          <c:w val="0.12255402369281"/>
          <c:h val="0.2304"/>
        </c:manualLayout>
      </c:layout>
      <c:overlay val="0"/>
      <c:txPr>
        <a:bodyPr rot="0" spcFirstLastPara="0" vertOverflow="ellipsis" vert="horz" wrap="square" anchor="t" anchorCtr="1"/>
        <a:lstStyle/>
        <a:p>
          <a:pPr>
            <a:defRPr sz="800"/>
          </a:pPr>
        </a:p>
      </c:txPr>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830220351067498E-2"/>
          <c:y val="0.128616385152"/>
          <c:w val="0.71489258367963104"/>
          <c:h val="0.74987668184707401"/>
        </c:manualLayout>
      </c:layout>
      <c:barChart>
        <c:barDir val="col"/>
        <c:grouping val="clustered"/>
        <c:varyColors val="0"/>
        <c:dLbls>
          <c:showLegendKey val="0"/>
          <c:showVal val="0"/>
          <c:showCatName val="0"/>
          <c:showSerName val="0"/>
          <c:showPercent val="0"/>
          <c:showBubbleSize val="0"/>
        </c:dLbls>
        <c:gapWidth val="40"/>
        <c:ser>
          <c:idx val="0"/>
          <c:order val="1"/>
          <c:tx>
            <c:strRef>
              <c:f>Sheet1!$B$0</c:f>
              <c:strCache>
                <c:ptCount val="1"/>
                <c:pt idx="0">
                  <c:v>New Supply</c:v>
                </c:pt>
              </c:strCache>
            </c:strRef>
          </c:tx>
          <c:spPr>
            <a:solidFill>
              <a:srgbClr val="80BBAD"/>
            </a:solidFill>
          </c:spPr>
          <c:cat>
            <c:strRef>
              <c:f>Sheet1!$A$2:$A$101</c:f>
              <c:strCache>
                <c:ptCount val="100"/>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pt idx="92">
                  <c:v>2028</c:v>
                </c:pt>
                <c:pt idx="93">
                  <c:v/>
                </c:pt>
                <c:pt idx="94">
                  <c:v/>
                </c:pt>
                <c:pt idx="95">
                  <c:v/>
                </c:pt>
                <c:pt idx="96">
                  <c:v>2029</c:v>
                </c:pt>
                <c:pt idx="97">
                  <c:v/>
                </c:pt>
                <c:pt idx="98">
                  <c:v/>
                </c:pt>
                <c:pt idx="99">
                  <c:v/>
                </c:pt>
              </c:strCache>
            </c:strRef>
          </c:cat>
          <c:val>
            <c:numRef>
              <c:f>Sheet1!$B$2:$B$101</c:f>
              <c:numCache>
                <c:formatCode>#,##0_);[Red]\(#,##0\)</c:formatCode>
                <c:ptCount val="100"/>
                <c:pt idx="0">
                  <c:v>0.0</c:v>
                </c:pt>
                <c:pt idx="1">
                  <c:v>1904.0</c:v>
                </c:pt>
                <c:pt idx="2">
                  <c:v>0.0</c:v>
                </c:pt>
                <c:pt idx="3">
                  <c:v>2164.0</c:v>
                </c:pt>
                <c:pt idx="4">
                  <c:v>894.0</c:v>
                </c:pt>
                <c:pt idx="5">
                  <c:v>0.0</c:v>
                </c:pt>
                <c:pt idx="6">
                  <c:v>0.0</c:v>
                </c:pt>
                <c:pt idx="7">
                  <c:v>0.0</c:v>
                </c:pt>
                <c:pt idx="8">
                  <c:v>0.0</c:v>
                </c:pt>
                <c:pt idx="9">
                  <c:v>0.0</c:v>
                </c:pt>
                <c:pt idx="10">
                  <c:v>2587.0</c:v>
                </c:pt>
                <c:pt idx="11">
                  <c:v>0.0</c:v>
                </c:pt>
                <c:pt idx="12">
                  <c:v>1238.0</c:v>
                </c:pt>
                <c:pt idx="13">
                  <c:v>0.0</c:v>
                </c:pt>
                <c:pt idx="14">
                  <c:v>0.0</c:v>
                </c:pt>
                <c:pt idx="15">
                  <c:v>0.0</c:v>
                </c:pt>
                <c:pt idx="16">
                  <c:v>0.0</c:v>
                </c:pt>
                <c:pt idx="17">
                  <c:v>0.0</c:v>
                </c:pt>
                <c:pt idx="18">
                  <c:v>0.0</c:v>
                </c:pt>
                <c:pt idx="19">
                  <c:v>704.0</c:v>
                </c:pt>
                <c:pt idx="20">
                  <c:v>1992.0</c:v>
                </c:pt>
                <c:pt idx="21">
                  <c:v>0.0</c:v>
                </c:pt>
                <c:pt idx="22">
                  <c:v>569.0</c:v>
                </c:pt>
                <c:pt idx="23">
                  <c:v>2961.0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pt idx="59">
                  <c:v>0.0</c:v>
                </c:pt>
                <c:pt idx="60">
                  <c:v>0.0</c:v>
                </c:pt>
                <c:pt idx="61">
                  <c:v>0.0</c:v>
                </c:pt>
                <c:pt idx="62">
                  <c:v>0.0</c:v>
                </c:pt>
                <c:pt idx="63">
                  <c:v>0.0</c:v>
                </c:pt>
                <c:pt idx="64">
                  <c:v>0.0</c:v>
                </c:pt>
                <c:pt idx="65">
                  <c:v>0.0</c:v>
                </c:pt>
                <c:pt idx="66">
                  <c:v>0.0</c:v>
                </c:pt>
                <c:pt idx="67">
                  <c:v>1267.0</c:v>
                </c:pt>
                <c:pt idx="68">
                  <c:v>0.0</c:v>
                </c:pt>
                <c:pt idx="69">
                  <c:v>0.0</c:v>
                </c:pt>
                <c:pt idx="70">
                  <c:v>2303.0</c:v>
                </c:pt>
                <c:pt idx="71">
                  <c:v>1139.0</c:v>
                </c:pt>
                <c:pt idx="72">
                  <c:v>640.0</c:v>
                </c:pt>
                <c:pt idx="73">
                  <c:v>0.0</c:v>
                </c:pt>
                <c:pt idx="74">
                  <c:v>0.0</c:v>
                </c:pt>
                <c:pt idx="75">
                  <c:v>0.0</c:v>
                </c:pt>
                <c:pt idx="76">
                  <c:v>0.0</c:v>
                </c:pt>
                <c:pt idx="77">
                  <c:v>0.0</c:v>
                </c:pt>
                <c:pt idx="78">
                  <c:v>0.0</c:v>
                </c:pt>
                <c:pt idx="79">
                  <c:v>0.0</c:v>
                </c:pt>
                <c:pt idx="80">
                  <c:v>0.0</c:v>
                </c:pt>
                <c:pt idx="81">
                  <c:v>0.0</c:v>
                </c:pt>
                <c:pt idx="82">
                  <c:v>2392.0</c:v>
                </c:pt>
                <c:pt idx="83">
                  <c:v>0.0</c:v>
                </c:pt>
                <c:pt idx="84">
                  <c:v>0.0</c:v>
                </c:pt>
                <c:pt idx="85">
                  <c:v>566.0</c:v>
                </c:pt>
                <c:pt idx="86">
                  <c:v>0.0</c:v>
                </c:pt>
                <c:pt idx="87">
                  <c:v>0.0</c:v>
                </c:pt>
                <c:pt idx="88">
                  <c:v>0.0</c:v>
                </c:pt>
                <c:pt idx="89">
                  <c:v>0.0</c:v>
                </c:pt>
                <c:pt idx="90">
                  <c:v>0.0</c:v>
                </c:pt>
                <c:pt idx="91">
                  <c:v>1142.0</c:v>
                </c:pt>
              </c:numCache>
            </c:numRef>
          </c:val>
          <c:marker>
            <c:symbol val="none"/>
          </c:marker>
        </c:ser>
        <c:ser>
          <c:idx val="1"/>
          <c:order val="2"/>
          <c:tx>
            <c:strRef>
              <c:f>Sheet1!$C$1</c:f>
              <c:strCache>
                <c:ptCount val="1"/>
                <c:pt idx="0">
                  <c:v>New Demand</c:v>
                </c:pt>
              </c:strCache>
            </c:strRef>
          </c:tx>
          <c:spPr>
            <a:solidFill>
              <a:srgbClr val="435254"/>
            </a:solidFill>
          </c:spPr>
          <c:cat>
            <c:strRef>
              <c:f>Sheet1!$A$2:$A$101</c:f>
              <c:strCache>
                <c:ptCount val="100"/>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pt idx="92">
                  <c:v>2028</c:v>
                </c:pt>
                <c:pt idx="93">
                  <c:v/>
                </c:pt>
                <c:pt idx="94">
                  <c:v/>
                </c:pt>
                <c:pt idx="95">
                  <c:v/>
                </c:pt>
                <c:pt idx="96">
                  <c:v>2029</c:v>
                </c:pt>
                <c:pt idx="97">
                  <c:v/>
                </c:pt>
                <c:pt idx="98">
                  <c:v/>
                </c:pt>
                <c:pt idx="99">
                  <c:v/>
                </c:pt>
              </c:strCache>
            </c:strRef>
          </c:cat>
          <c:val>
            <c:numRef>
              <c:f>Sheet1!$C$2:$C$101</c:f>
              <c:numCache>
                <c:formatCode>#,##0_);[Red]\(#,##0\)</c:formatCode>
                <c:ptCount val="100"/>
                <c:pt idx="0">
                  <c:v>768.0</c:v>
                </c:pt>
                <c:pt idx="1">
                  <c:v>2463.0</c:v>
                </c:pt>
                <c:pt idx="2">
                  <c:v>-453.0</c:v>
                </c:pt>
                <c:pt idx="3">
                  <c:v>2228.0</c:v>
                </c:pt>
                <c:pt idx="4">
                  <c:v>361.0</c:v>
                </c:pt>
                <c:pt idx="5">
                  <c:v>636.0</c:v>
                </c:pt>
                <c:pt idx="6">
                  <c:v>777.0</c:v>
                </c:pt>
                <c:pt idx="7">
                  <c:v>1549.0</c:v>
                </c:pt>
                <c:pt idx="8">
                  <c:v>267.0</c:v>
                </c:pt>
                <c:pt idx="9">
                  <c:v>-0.0</c:v>
                </c:pt>
                <c:pt idx="10">
                  <c:v>1694.0</c:v>
                </c:pt>
                <c:pt idx="11">
                  <c:v>-429.0</c:v>
                </c:pt>
                <c:pt idx="12">
                  <c:v>-607.0</c:v>
                </c:pt>
                <c:pt idx="13">
                  <c:v>232.0</c:v>
                </c:pt>
                <c:pt idx="14">
                  <c:v>-772.0</c:v>
                </c:pt>
                <c:pt idx="15">
                  <c:v>1611.0</c:v>
                </c:pt>
                <c:pt idx="16">
                  <c:v>-1572.0</c:v>
                </c:pt>
                <c:pt idx="17">
                  <c:v>-238.0</c:v>
                </c:pt>
                <c:pt idx="18">
                  <c:v>-529.0</c:v>
                </c:pt>
                <c:pt idx="19">
                  <c:v>-162.0</c:v>
                </c:pt>
                <c:pt idx="20">
                  <c:v>1622.0</c:v>
                </c:pt>
                <c:pt idx="21">
                  <c:v>-319.0</c:v>
                </c:pt>
                <c:pt idx="22">
                  <c:v>-1120.0</c:v>
                </c:pt>
                <c:pt idx="23">
                  <c:v>2843.0</c:v>
                </c:pt>
                <c:pt idx="24">
                  <c:v>-360.0</c:v>
                </c:pt>
                <c:pt idx="25">
                  <c:v>608.0</c:v>
                </c:pt>
                <c:pt idx="26">
                  <c:v>524.0</c:v>
                </c:pt>
                <c:pt idx="27">
                  <c:v>1272.0</c:v>
                </c:pt>
                <c:pt idx="28">
                  <c:v>1238.0</c:v>
                </c:pt>
                <c:pt idx="29">
                  <c:v>1376.0</c:v>
                </c:pt>
                <c:pt idx="30">
                  <c:v>-1169.0</c:v>
                </c:pt>
                <c:pt idx="31">
                  <c:v>1031.0</c:v>
                </c:pt>
                <c:pt idx="32">
                  <c:v>655.0</c:v>
                </c:pt>
                <c:pt idx="33">
                  <c:v>1024.0</c:v>
                </c:pt>
                <c:pt idx="34">
                  <c:v>-795.0</c:v>
                </c:pt>
                <c:pt idx="35">
                  <c:v>-220.0</c:v>
                </c:pt>
                <c:pt idx="36">
                  <c:v>1043.0</c:v>
                </c:pt>
                <c:pt idx="37">
                  <c:v>1067.0</c:v>
                </c:pt>
                <c:pt idx="38">
                  <c:v>889.0</c:v>
                </c:pt>
                <c:pt idx="39">
                  <c:v>248.0</c:v>
                </c:pt>
                <c:pt idx="40">
                  <c:v>-33.0</c:v>
                </c:pt>
                <c:pt idx="41">
                  <c:v>-208.0</c:v>
                </c:pt>
                <c:pt idx="42">
                  <c:v>-21.0</c:v>
                </c:pt>
                <c:pt idx="43">
                  <c:v>507.0</c:v>
                </c:pt>
                <c:pt idx="44">
                  <c:v>1021.0</c:v>
                </c:pt>
                <c:pt idx="45">
                  <c:v>139.0</c:v>
                </c:pt>
                <c:pt idx="46">
                  <c:v>823.0</c:v>
                </c:pt>
                <c:pt idx="47">
                  <c:v>175.0</c:v>
                </c:pt>
                <c:pt idx="48">
                  <c:v>778.0</c:v>
                </c:pt>
                <c:pt idx="49">
                  <c:v>467.0</c:v>
                </c:pt>
                <c:pt idx="50">
                  <c:v>-642.0</c:v>
                </c:pt>
                <c:pt idx="51">
                  <c:v>-21.0</c:v>
                </c:pt>
                <c:pt idx="52">
                  <c:v>-118.0</c:v>
                </c:pt>
                <c:pt idx="53">
                  <c:v>186.0</c:v>
                </c:pt>
                <c:pt idx="54">
                  <c:v>253.0</c:v>
                </c:pt>
                <c:pt idx="55">
                  <c:v>-143.0</c:v>
                </c:pt>
                <c:pt idx="56">
                  <c:v>55.0</c:v>
                </c:pt>
                <c:pt idx="57">
                  <c:v>79.0</c:v>
                </c:pt>
                <c:pt idx="58">
                  <c:v>-103.0</c:v>
                </c:pt>
                <c:pt idx="59">
                  <c:v>82.0</c:v>
                </c:pt>
                <c:pt idx="60">
                  <c:v>-9.0</c:v>
                </c:pt>
                <c:pt idx="61">
                  <c:v>-167.0</c:v>
                </c:pt>
                <c:pt idx="62">
                  <c:v>-368.0</c:v>
                </c:pt>
                <c:pt idx="63">
                  <c:v>-467.0</c:v>
                </c:pt>
                <c:pt idx="64">
                  <c:v>-63.0</c:v>
                </c:pt>
                <c:pt idx="65">
                  <c:v>-1181.0</c:v>
                </c:pt>
                <c:pt idx="66">
                  <c:v>-839.0</c:v>
                </c:pt>
                <c:pt idx="67">
                  <c:v>883.0</c:v>
                </c:pt>
                <c:pt idx="68">
                  <c:v>254.0</c:v>
                </c:pt>
                <c:pt idx="69">
                  <c:v>-39.0</c:v>
                </c:pt>
                <c:pt idx="70">
                  <c:v>1158.0</c:v>
                </c:pt>
                <c:pt idx="71">
                  <c:v>250.0</c:v>
                </c:pt>
                <c:pt idx="72">
                  <c:v>362.0</c:v>
                </c:pt>
                <c:pt idx="73">
                  <c:v>1379.0</c:v>
                </c:pt>
                <c:pt idx="74">
                  <c:v>-27.0</c:v>
                </c:pt>
                <c:pt idx="75">
                  <c:v>28.0</c:v>
                </c:pt>
                <c:pt idx="76">
                  <c:v>682.0</c:v>
                </c:pt>
                <c:pt idx="77">
                  <c:v>450.0</c:v>
                </c:pt>
                <c:pt idx="78">
                  <c:v>951.0</c:v>
                </c:pt>
                <c:pt idx="79">
                  <c:v>523.0</c:v>
                </c:pt>
                <c:pt idx="80">
                  <c:v>447.0</c:v>
                </c:pt>
                <c:pt idx="81">
                  <c:v>-525.0</c:v>
                </c:pt>
                <c:pt idx="82">
                  <c:v>1387.0</c:v>
                </c:pt>
                <c:pt idx="83">
                  <c:v>-215.0</c:v>
                </c:pt>
                <c:pt idx="84">
                  <c:v>134.0</c:v>
                </c:pt>
                <c:pt idx="85">
                  <c:v>1998.0</c:v>
                </c:pt>
                <c:pt idx="86">
                  <c:v>266.0</c:v>
                </c:pt>
                <c:pt idx="87">
                  <c:v>144.0</c:v>
                </c:pt>
                <c:pt idx="88">
                  <c:v>281.0</c:v>
                </c:pt>
                <c:pt idx="89">
                  <c:v>278.0</c:v>
                </c:pt>
                <c:pt idx="90">
                  <c:v>261.0</c:v>
                </c:pt>
                <c:pt idx="91">
                  <c:v>1238.0</c:v>
                </c:pt>
              </c:numCache>
            </c:numRef>
          </c:val>
          <c:marker>
            <c:symbol val="none"/>
          </c:marker>
        </c:ser>
        <c:axId val="331489599"/>
        <c:axId val="331489600"/>
      </c:barChart>
      <c:lineChart>
        <c:grouping val="standard"/>
        <c:varyColors val="0"/>
        <c:dLbls>
          <c:showLegendKey val="0"/>
          <c:showVal val="0"/>
          <c:showCatName val="0"/>
          <c:showSerName val="0"/>
          <c:showPercent val="0"/>
          <c:showBubbleSize val="0"/>
        </c:dLbls>
        <c:marker val="1"/>
        <c:smooth val="0"/>
        <c:ser>
          <c:idx val="2"/>
          <c:order val="3"/>
          <c:tx>
            <c:strRef>
              <c:f>Sheet1!$D$2</c:f>
              <c:strCache>
                <c:ptCount val="1"/>
                <c:pt idx="0">
                  <c:v>Vacancy Rate</c:v>
                </c:pt>
              </c:strCache>
            </c:strRef>
          </c:tx>
          <c:spPr>
            <a:ln w="28575" cap="rnd" cmpd="sng" algn="ctr">
              <a:solidFill>
                <a:srgbClr val="17E88F"/>
              </a:solidFill>
              <a:prstDash val="solid"/>
              <a:round/>
            </a:ln>
          </c:spPr>
          <c:cat>
            <c:strRef>
              <c:f>Sheet1!$A$2:$A$101</c:f>
              <c:strCache>
                <c:ptCount val="100"/>
                <c:pt idx="0">
                  <c:v>2005</c:v>
                </c:pt>
                <c:pt idx="1">
                  <c:v/>
                </c:pt>
                <c:pt idx="2">
                  <c:v/>
                </c:pt>
                <c:pt idx="3">
                  <c:v/>
                </c:pt>
                <c:pt idx="4">
                  <c:v>2006</c:v>
                </c:pt>
                <c:pt idx="5">
                  <c:v/>
                </c:pt>
                <c:pt idx="6">
                  <c:v/>
                </c:pt>
                <c:pt idx="7">
                  <c:v/>
                </c:pt>
                <c:pt idx="8">
                  <c:v>2007</c:v>
                </c:pt>
                <c:pt idx="9">
                  <c:v/>
                </c:pt>
                <c:pt idx="10">
                  <c:v/>
                </c:pt>
                <c:pt idx="11">
                  <c:v/>
                </c:pt>
                <c:pt idx="12">
                  <c:v>2008</c:v>
                </c:pt>
                <c:pt idx="13">
                  <c:v/>
                </c:pt>
                <c:pt idx="14">
                  <c:v/>
                </c:pt>
                <c:pt idx="15">
                  <c:v/>
                </c:pt>
                <c:pt idx="16">
                  <c:v>2009</c:v>
                </c:pt>
                <c:pt idx="17">
                  <c:v/>
                </c:pt>
                <c:pt idx="18">
                  <c:v/>
                </c:pt>
                <c:pt idx="19">
                  <c:v/>
                </c:pt>
                <c:pt idx="20">
                  <c:v>2010</c:v>
                </c:pt>
                <c:pt idx="21">
                  <c:v/>
                </c:pt>
                <c:pt idx="22">
                  <c:v/>
                </c:pt>
                <c:pt idx="23">
                  <c:v/>
                </c:pt>
                <c:pt idx="24">
                  <c:v>2011</c:v>
                </c:pt>
                <c:pt idx="25">
                  <c:v/>
                </c:pt>
                <c:pt idx="26">
                  <c:v/>
                </c:pt>
                <c:pt idx="27">
                  <c:v/>
                </c:pt>
                <c:pt idx="28">
                  <c:v>2012</c:v>
                </c:pt>
                <c:pt idx="29">
                  <c:v/>
                </c:pt>
                <c:pt idx="30">
                  <c:v/>
                </c:pt>
                <c:pt idx="31">
                  <c:v/>
                </c:pt>
                <c:pt idx="32">
                  <c:v>2013</c:v>
                </c:pt>
                <c:pt idx="33">
                  <c:v/>
                </c:pt>
                <c:pt idx="34">
                  <c:v/>
                </c:pt>
                <c:pt idx="35">
                  <c:v/>
                </c:pt>
                <c:pt idx="36">
                  <c:v>2014</c:v>
                </c:pt>
                <c:pt idx="37">
                  <c:v/>
                </c:pt>
                <c:pt idx="38">
                  <c:v/>
                </c:pt>
                <c:pt idx="39">
                  <c:v/>
                </c:pt>
                <c:pt idx="40">
                  <c:v>2015</c:v>
                </c:pt>
                <c:pt idx="41">
                  <c:v/>
                </c:pt>
                <c:pt idx="42">
                  <c:v/>
                </c:pt>
                <c:pt idx="43">
                  <c:v/>
                </c:pt>
                <c:pt idx="44">
                  <c:v>2016</c:v>
                </c:pt>
                <c:pt idx="45">
                  <c:v/>
                </c:pt>
                <c:pt idx="46">
                  <c:v/>
                </c:pt>
                <c:pt idx="47">
                  <c:v/>
                </c:pt>
                <c:pt idx="48">
                  <c:v>2017</c:v>
                </c:pt>
                <c:pt idx="49">
                  <c:v/>
                </c:pt>
                <c:pt idx="50">
                  <c:v/>
                </c:pt>
                <c:pt idx="51">
                  <c:v/>
                </c:pt>
                <c:pt idx="52">
                  <c:v>2018</c:v>
                </c:pt>
                <c:pt idx="53">
                  <c:v/>
                </c:pt>
                <c:pt idx="54">
                  <c:v/>
                </c:pt>
                <c:pt idx="55">
                  <c:v/>
                </c:pt>
                <c:pt idx="56">
                  <c:v>2019</c:v>
                </c:pt>
                <c:pt idx="57">
                  <c:v/>
                </c:pt>
                <c:pt idx="58">
                  <c:v/>
                </c:pt>
                <c:pt idx="59">
                  <c:v/>
                </c:pt>
                <c:pt idx="60">
                  <c:v>2020</c:v>
                </c:pt>
                <c:pt idx="61">
                  <c:v/>
                </c:pt>
                <c:pt idx="62">
                  <c:v/>
                </c:pt>
                <c:pt idx="63">
                  <c:v/>
                </c:pt>
                <c:pt idx="64">
                  <c:v>2021</c:v>
                </c:pt>
                <c:pt idx="65">
                  <c:v/>
                </c:pt>
                <c:pt idx="66">
                  <c:v/>
                </c:pt>
                <c:pt idx="67">
                  <c:v/>
                </c:pt>
                <c:pt idx="68">
                  <c:v>2022</c:v>
                </c:pt>
                <c:pt idx="69">
                  <c:v/>
                </c:pt>
                <c:pt idx="70">
                  <c:v/>
                </c:pt>
                <c:pt idx="71">
                  <c:v/>
                </c:pt>
                <c:pt idx="72">
                  <c:v>2023</c:v>
                </c:pt>
                <c:pt idx="73">
                  <c:v/>
                </c:pt>
                <c:pt idx="74">
                  <c:v/>
                </c:pt>
                <c:pt idx="75">
                  <c:v/>
                </c:pt>
                <c:pt idx="76">
                  <c:v>2024</c:v>
                </c:pt>
                <c:pt idx="77">
                  <c:v/>
                </c:pt>
                <c:pt idx="78">
                  <c:v/>
                </c:pt>
                <c:pt idx="79">
                  <c:v/>
                </c:pt>
                <c:pt idx="80">
                  <c:v>2025</c:v>
                </c:pt>
                <c:pt idx="81">
                  <c:v/>
                </c:pt>
                <c:pt idx="82">
                  <c:v/>
                </c:pt>
                <c:pt idx="83">
                  <c:v/>
                </c:pt>
                <c:pt idx="84">
                  <c:v>2026</c:v>
                </c:pt>
                <c:pt idx="85">
                  <c:v/>
                </c:pt>
                <c:pt idx="86">
                  <c:v/>
                </c:pt>
                <c:pt idx="87">
                  <c:v/>
                </c:pt>
                <c:pt idx="88">
                  <c:v>2027</c:v>
                </c:pt>
                <c:pt idx="89">
                  <c:v/>
                </c:pt>
                <c:pt idx="90">
                  <c:v/>
                </c:pt>
                <c:pt idx="91">
                  <c:v/>
                </c:pt>
                <c:pt idx="92">
                  <c:v>2028</c:v>
                </c:pt>
                <c:pt idx="93">
                  <c:v/>
                </c:pt>
                <c:pt idx="94">
                  <c:v/>
                </c:pt>
                <c:pt idx="95">
                  <c:v/>
                </c:pt>
                <c:pt idx="96">
                  <c:v>2029</c:v>
                </c:pt>
                <c:pt idx="97">
                  <c:v/>
                </c:pt>
                <c:pt idx="98">
                  <c:v/>
                </c:pt>
                <c:pt idx="99">
                  <c:v/>
                </c:pt>
              </c:strCache>
            </c:strRef>
          </c:cat>
          <c:val>
            <c:numRef>
              <c:f>Sheet1!$D$2:$D$101</c:f>
              <c:numCache>
                <c:formatCode>General</c:formatCode>
                <c:ptCount val="100"/>
                <c:pt idx="0">
                  <c:v>0.073</c:v>
                </c:pt>
                <c:pt idx="1">
                  <c:v>0.065</c:v>
                </c:pt>
                <c:pt idx="2">
                  <c:v>0.07</c:v>
                </c:pt>
                <c:pt idx="3">
                  <c:v>0.067</c:v>
                </c:pt>
                <c:pt idx="4">
                  <c:v>0.072</c:v>
                </c:pt>
                <c:pt idx="5">
                  <c:v>0.066</c:v>
                </c:pt>
                <c:pt idx="6">
                  <c:v>0.058</c:v>
                </c:pt>
                <c:pt idx="7">
                  <c:v>0.041</c:v>
                </c:pt>
                <c:pt idx="8">
                  <c:v>0.039</c:v>
                </c:pt>
                <c:pt idx="9">
                  <c:v>0.039</c:v>
                </c:pt>
                <c:pt idx="10">
                  <c:v>0.047</c:v>
                </c:pt>
                <c:pt idx="11">
                  <c:v>0.051</c:v>
                </c:pt>
                <c:pt idx="12">
                  <c:v>0.069</c:v>
                </c:pt>
                <c:pt idx="13">
                  <c:v>0.067</c:v>
                </c:pt>
                <c:pt idx="14">
                  <c:v>0.074</c:v>
                </c:pt>
                <c:pt idx="15">
                  <c:v>0.073</c:v>
                </c:pt>
                <c:pt idx="16">
                  <c:v>0.088</c:v>
                </c:pt>
                <c:pt idx="17">
                  <c:v>0.091</c:v>
                </c:pt>
                <c:pt idx="18">
                  <c:v>0.096</c:v>
                </c:pt>
                <c:pt idx="19">
                  <c:v>0.104</c:v>
                </c:pt>
                <c:pt idx="20">
                  <c:v>0.105</c:v>
                </c:pt>
                <c:pt idx="21">
                  <c:v>0.108</c:v>
                </c:pt>
                <c:pt idx="22">
                  <c:v>0.124</c:v>
                </c:pt>
                <c:pt idx="23">
                  <c:v>0.122</c:v>
                </c:pt>
                <c:pt idx="24">
                  <c:v>0.125</c:v>
                </c:pt>
                <c:pt idx="25">
                  <c:v>0.119</c:v>
                </c:pt>
                <c:pt idx="26">
                  <c:v>0.114</c:v>
                </c:pt>
                <c:pt idx="27">
                  <c:v>0.103</c:v>
                </c:pt>
                <c:pt idx="28">
                  <c:v>0.091</c:v>
                </c:pt>
                <c:pt idx="29">
                  <c:v>0.078</c:v>
                </c:pt>
                <c:pt idx="30">
                  <c:v>0.089</c:v>
                </c:pt>
                <c:pt idx="31">
                  <c:v>0.08</c:v>
                </c:pt>
                <c:pt idx="32">
                  <c:v>0.073</c:v>
                </c:pt>
                <c:pt idx="33">
                  <c:v>0.064</c:v>
                </c:pt>
                <c:pt idx="34">
                  <c:v>0.071</c:v>
                </c:pt>
                <c:pt idx="35">
                  <c:v>0.073</c:v>
                </c:pt>
                <c:pt idx="36">
                  <c:v>0.064</c:v>
                </c:pt>
                <c:pt idx="37">
                  <c:v>0.055</c:v>
                </c:pt>
                <c:pt idx="38">
                  <c:v>0.046</c:v>
                </c:pt>
                <c:pt idx="39">
                  <c:v>0.044</c:v>
                </c:pt>
                <c:pt idx="40">
                  <c:v>0.044</c:v>
                </c:pt>
                <c:pt idx="41">
                  <c:v>0.046</c:v>
                </c:pt>
                <c:pt idx="42">
                  <c:v>0.046</c:v>
                </c:pt>
                <c:pt idx="43">
                  <c:v>0.042</c:v>
                </c:pt>
                <c:pt idx="44">
                  <c:v>0.032</c:v>
                </c:pt>
                <c:pt idx="45">
                  <c:v>0.03</c:v>
                </c:pt>
                <c:pt idx="46">
                  <c:v>0.023</c:v>
                </c:pt>
                <c:pt idx="47">
                  <c:v>0.021</c:v>
                </c:pt>
                <c:pt idx="48">
                  <c:v>0.014</c:v>
                </c:pt>
                <c:pt idx="49">
                  <c:v>0.009</c:v>
                </c:pt>
                <c:pt idx="50">
                  <c:v>0.007</c:v>
                </c:pt>
                <c:pt idx="51">
                  <c:v>0.007</c:v>
                </c:pt>
                <c:pt idx="52">
                  <c:v>0.008</c:v>
                </c:pt>
                <c:pt idx="53">
                  <c:v>0.007</c:v>
                </c:pt>
                <c:pt idx="54">
                  <c:v>0.004</c:v>
                </c:pt>
                <c:pt idx="55">
                  <c:v>0.006</c:v>
                </c:pt>
                <c:pt idx="56">
                  <c:v>0.005</c:v>
                </c:pt>
                <c:pt idx="57">
                  <c:v>0.004</c:v>
                </c:pt>
                <c:pt idx="58">
                  <c:v>0.005</c:v>
                </c:pt>
                <c:pt idx="59">
                  <c:v>0.005</c:v>
                </c:pt>
                <c:pt idx="60">
                  <c:v>0.005</c:v>
                </c:pt>
                <c:pt idx="61">
                  <c:v>0.006</c:v>
                </c:pt>
                <c:pt idx="62">
                  <c:v>0.01</c:v>
                </c:pt>
                <c:pt idx="63">
                  <c:v>0.014</c:v>
                </c:pt>
                <c:pt idx="64">
                  <c:v>0.015</c:v>
                </c:pt>
                <c:pt idx="65">
                  <c:v>0.026</c:v>
                </c:pt>
                <c:pt idx="66">
                  <c:v>0.034</c:v>
                </c:pt>
                <c:pt idx="67">
                  <c:v>0.038</c:v>
                </c:pt>
                <c:pt idx="68">
                  <c:v>0.035</c:v>
                </c:pt>
                <c:pt idx="69">
                  <c:v>0.036</c:v>
                </c:pt>
                <c:pt idx="70">
                  <c:v>0.045</c:v>
                </c:pt>
                <c:pt idx="71">
                  <c:v>0.053</c:v>
                </c:pt>
                <c:pt idx="72">
                  <c:v>0.055</c:v>
                </c:pt>
                <c:pt idx="73">
                  <c:v>0.043</c:v>
                </c:pt>
                <c:pt idx="74">
                  <c:v>0.043</c:v>
                </c:pt>
                <c:pt idx="75">
                  <c:v>0.043</c:v>
                </c:pt>
                <c:pt idx="76">
                  <c:v>0.036</c:v>
                </c:pt>
                <c:pt idx="77">
                  <c:v>0.032</c:v>
                </c:pt>
                <c:pt idx="78">
                  <c:v>0.024</c:v>
                </c:pt>
                <c:pt idx="79">
                  <c:v>0.019</c:v>
                </c:pt>
                <c:pt idx="80">
                  <c:v>0.015</c:v>
                </c:pt>
                <c:pt idx="81">
                  <c:v>0.02</c:v>
                </c:pt>
                <c:pt idx="82">
                  <c:v>0.028</c:v>
                </c:pt>
                <c:pt idx="83">
                  <c:v>0.03</c:v>
                </c:pt>
                <c:pt idx="84">
                  <c:v>0.029</c:v>
                </c:pt>
                <c:pt idx="85">
                  <c:v>0.029</c:v>
                </c:pt>
                <c:pt idx="86">
                  <c:v>0.027</c:v>
                </c:pt>
                <c:pt idx="87">
                  <c:v>0.025</c:v>
                </c:pt>
                <c:pt idx="88">
                  <c:v>0.023</c:v>
                </c:pt>
                <c:pt idx="89">
                  <c:v>0.021</c:v>
                </c:pt>
                <c:pt idx="90">
                  <c:v>0.018</c:v>
                </c:pt>
                <c:pt idx="91">
                  <c:v>0.017</c:v>
                </c:pt>
              </c:numCache>
            </c:numRef>
          </c:val>
          <c:marker>
            <c:symbol val="none"/>
          </c:marker>
          <c:smooth val="0"/>
        </c:ser>
        <c:axId val="331489601"/>
        <c:axId val="331489602"/>
      </c:lineChart>
      <c:catAx>
        <c:axId val="331489599"/>
        <c:scaling>
          <c:orientation val="minMax"/>
        </c:scaling>
        <c:delete val="0"/>
        <c:axPos val="b"/>
        <c:majorTickMark val="none"/>
        <c:minorTickMark val="none"/>
        <c:tickLblPos val="low"/>
        <c:txPr>
          <a:bodyPr rot="0" spcFirstLastPara="0" vertOverflow="ellipsis" vert="horz" wrap="square" anchor="ctr" anchorCtr="1"/>
          <a:lstStyle/>
          <a:p>
            <a:pPr>
              <a:defRPr lang="ja-JP" sz="1000" b="0" i="0" u="none" strike="noStrike" kern="1200" baseline="0">
                <a:solidFill>
                  <a:schemeClr val="tx1"/>
                </a:solidFill>
                <a:latin typeface="Calibre" panose="020B0503030202060203" pitchFamily="34" charset="0"/>
                <a:ea typeface="Noto Sans CJK JP" panose="020B0500000000000000" pitchFamily="34" charset="-128"/>
                <a:cs typeface="Arial" panose="020B0604020202020204"/>
              </a:defRPr>
            </a:pPr>
          </a:p>
        </c:txPr>
        <c:crossAx val="331489600"/>
        <c:crosses val="autoZero"/>
        <c:auto val="1"/>
        <c:lblAlgn val="ctr"/>
        <c:lblOffset val="100"/>
        <c:noMultiLvlLbl val="0"/>
      </c:catAx>
      <c:valAx>
        <c:axId val="331489600"/>
        <c:scaling>
          <c:orientation val="minMax"/>
          <c:min val="-2000"/>
          <c:max val="3000"/>
        </c:scaling>
        <c:delete val="0"/>
        <c:axPos val="l"/>
        <c:majorGridlines>
          <c:spPr>
            <a:ln w="3175" cap="flat" cmpd="sng" algn="ctr">
              <a:prstDash val="solid"/>
              <a:round/>
            </a:ln>
          </c:spPr>
        </c:majorGridlines>
        <c:title>
          <c:tx>
            <c:rich>
              <a:bodyPr rot="0" spcFirstLastPara="0" vertOverflow="ellipsis" vert="horz" wrap="square" anchor="ctr" anchorCtr="1"/>
              <a:lstStyle/>
              <a:p>
                <a:pPr>
                  <a:defRPr lang="ja-JP" sz="900" b="0" i="0" u="none" strike="noStrike" kern="1200" baseline="0">
                    <a:solidFill>
                      <a:schemeClr val="tx1"/>
                    </a:solidFill>
                    <a:latin typeface="Calibre" panose="020B0503030202060203" pitchFamily="34" charset="0"/>
                    <a:ea typeface="Noto Sans CJK JP" panose="020B0500000000000000" pitchFamily="34" charset="-128"/>
                    <a:cs typeface="Arial" panose="020B0604020202020204"/>
                  </a:defRPr>
                </a:pPr>
                <a:r>
                  <a:rPr lang="ja-JP" sz="900" b="0"/>
                  <a:t>(Tsubo)</a:t>
                </a:r>
              </a:p>
            </c:rich>
          </c:tx>
          <c:layout>
            <c:manualLayout>
              <c:xMode val="edge"/>
              <c:yMode val="edge"/>
              <c:x val="0"/>
              <c:y val="6.5505215135448297E-2"/>
            </c:manualLayout>
          </c:layout>
          <c:overlay val="0"/>
          <c:spPr>
            <a:noFill/>
          </c:spPr>
        </c:title>
        <c:numFmt formatCode="#,##0_ ;[Red]\-#,##0\ " sourceLinked="0"/>
        <c:majorTickMark val="out"/>
        <c:minorTickMark val="none"/>
        <c:tickLblPos val="nextTo"/>
        <c:spPr>
          <a:solidFill>
            <a:schemeClr val="bg1"/>
          </a:solidFill>
          <a:ln w="9525" cap="flat" cmpd="sng" algn="ctr">
            <a:solidFill>
              <a:srgbClr val="A6A6A6"/>
            </a:solidFill>
            <a:prstDash val="solid"/>
            <a:round/>
          </a:ln>
        </c:spPr>
        <c:txPr>
          <a:bodyPr rot="-60000000" spcFirstLastPara="0" vertOverflow="ellipsis" vert="horz" wrap="square" anchor="ctr" anchorCtr="1"/>
          <a:lstStyle/>
          <a:p>
            <a:pPr>
              <a:defRPr lang="ja-JP" sz="1000" b="0" i="0" u="none" strike="noStrike" kern="1200" baseline="0">
                <a:solidFill>
                  <a:schemeClr val="tx1"/>
                </a:solidFill>
                <a:latin typeface="Calibre" panose="020B0503030202060203" pitchFamily="34" charset="0"/>
                <a:ea typeface="Noto Sans CJK JP" panose="020B0500000000000000" pitchFamily="34" charset="-128"/>
                <a:cs typeface="Arial" panose="020B0604020202020204"/>
              </a:defRPr>
            </a:pPr>
          </a:p>
        </c:txPr>
        <c:crossAx val="331489599"/>
        <c:crosses val="autoZero"/>
        <c:crossBetween val="between"/>
      </c:valAx>
      <c:catAx>
        <c:axId val="331489601"/>
        <c:scaling>
          <c:orientation val="minMax"/>
        </c:scaling>
        <c:delete val="1"/>
        <c:axPos val="b"/>
        <c:majorTickMark val="out"/>
        <c:minorTickMark val="none"/>
        <c:tickLblPos val="none"/>
        <c:crossAx val="331489602"/>
        <c:crosses val="autoZero"/>
        <c:auto val="1"/>
        <c:lblAlgn val="ctr"/>
        <c:lblOffset val="100"/>
        <c:noMultiLvlLbl val="0"/>
      </c:catAx>
      <c:valAx>
        <c:axId val="331489602"/>
        <c:scaling>
          <c:orientation val="minMax"/>
          <c:max val="0.14"/>
          <c:min val="0"/>
        </c:scaling>
        <c:delete val="0"/>
        <c:axPos val="r"/>
        <c:numFmt formatCode="0%" sourceLinked="0"/>
        <c:majorTickMark val="out"/>
        <c:minorTickMark val="none"/>
        <c:tickLblPos val="nextTo"/>
        <c:spPr>
          <a:solidFill>
            <a:schemeClr val="bg1"/>
          </a:solidFill>
          <a:ln w="9525" cap="flat" cmpd="sng" algn="ctr">
            <a:solidFill>
              <a:srgbClr val="A6A6A6"/>
            </a:solidFill>
            <a:prstDash val="solid"/>
            <a:round/>
          </a:ln>
        </c:spPr>
        <c:txPr>
          <a:bodyPr rot="-60000000" spcFirstLastPara="0" vertOverflow="ellipsis" vert="horz" wrap="square" anchor="ctr" anchorCtr="1"/>
          <a:lstStyle/>
          <a:p>
            <a:pPr>
              <a:defRPr lang="ja-JP" sz="1100" b="0" i="0" u="none" strike="noStrike" kern="1200" baseline="0">
                <a:solidFill>
                  <a:schemeClr val="tx1"/>
                </a:solidFill>
                <a:latin typeface="Calibre" panose="020B0503030202060203" pitchFamily="34" charset="0"/>
                <a:ea typeface="Noto Sans CJK JP" panose="020B0500000000000000" pitchFamily="34" charset="-128"/>
                <a:cs typeface="Arial" panose="020B0604020202020204"/>
              </a:defRPr>
            </a:pPr>
          </a:p>
        </c:txPr>
        <c:crossAx val="331489601"/>
        <c:crosses val="max"/>
        <c:crossBetween val="between"/>
      </c:valAx>
      <c:spPr>
        <a:gradFill flip="none" rotWithShape="1">
          <a:gsLst>
            <a:gs pos="84000">
              <a:schemeClr val="accent3">
                <a:lumMod val="5000"/>
                <a:lumOff val="95000"/>
              </a:schemeClr>
            </a:gs>
            <a:gs pos="84000">
              <a:srgbClr val="F6F5E6"/>
            </a:gs>
          </a:gsLst>
          <a:lin ang="0" scaled="1"/>
          <a:tileRect/>
        </a:gradFill>
        <a:ln w="25400">
          <a:noFill/>
        </a:ln>
      </c:spPr>
    </c:plotArea>
    <c:legend>
      <c:legendPos val="t"/>
      <c:layout>
        <c:manualLayout>
          <c:xMode val="edge"/>
          <c:yMode val="edge"/>
          <c:x val="0.84080979131592604"/>
          <c:y val="0.72202243620752604"/>
          <c:w val="0.13371977529462201"/>
          <c:h val="0.25288338033819899"/>
        </c:manualLayout>
      </c:layout>
      <c:overlay val="0"/>
      <c:txPr>
        <a:bodyPr rot="0" spcFirstLastPara="0" vertOverflow="ellipsis" vert="horz" wrap="square" anchor="ctr" anchorCtr="1"/>
        <a:lstStyle/>
        <a:p>
          <a:pPr>
            <a:defRPr lang="ja-JP" sz="1000" b="0" i="0" u="none" strike="noStrike" kern="1200" baseline="0">
              <a:solidFill>
                <a:schemeClr val="tx1"/>
              </a:solidFill>
              <a:latin typeface="Noto Sans CJK JP" panose="020B0503030202060203" pitchFamily="34" charset="0"/>
              <a:ea typeface="Noto Sans CJK JP" panose="020B0500000000000000" pitchFamily="34" charset="-128"/>
              <a:cs typeface="Noto Sans CJK JP" panose="020B0604020202020204"/>
            </a:defRPr>
          </a:pPr>
          <a:endParaRPr lang="ja-JP"/>
        </a:p>
      </c:txPr>
    </c:legend>
    <c:plotVisOnly val="1"/>
    <c:dispBlanksAs val="gap"/>
    <c:showDLblsOverMax val="0"/>
  </c:chart>
  <c:spPr>
    <a:noFill/>
    <a:ln w="9525">
      <a:noFill/>
    </a:ln>
  </c:spPr>
  <c:txPr>
    <a:bodyPr/>
    <a:lstStyle/>
    <a:p>
      <a:pPr>
        <a:defRPr lang="ja-JP" sz="1100" b="0" i="0">
          <a:solidFill>
            <a:schemeClr val="tx1"/>
          </a:solidFill>
          <a:latin typeface="Noto Sans CJK JP" panose="020B0503030202060203" pitchFamily="34" charset="0"/>
          <a:ea typeface="Noto Sans CJK JP" panose="020B0500000000000000" pitchFamily="34" charset="-128"/>
          <a:cs typeface="Noto Sans CJK JP" panose="020B0604020202020204"/>
        </a:defRPr>
      </a:pPr>
      <a:endParaRPr lang="ja-JP"/>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0.78114</cdr:x>
      <cdr:y>0.00953</cdr:y>
    </cdr:from>
    <cdr:to>
      <cdr:x>0.94091</cdr:x>
      <cdr:y>0.02577</cdr:y>
    </cdr:to>
    <cdr:sp macro="" textlink="">
      <cdr:nvSpPr>
        <cdr:cNvPr id="2" name="テキスト ボックス 1">
          <a:extLst xmlns:a="http://schemas.openxmlformats.org/drawingml/2006/main">
            <a:ext uri="{FF2B5EF4-FFF2-40B4-BE49-F238E27FC236}">
              <a16:creationId xmlns:a16="http://schemas.microsoft.com/office/drawing/2014/main" id="{35AF48B6-2EF7-4461-B2AD-C361B9B8A432}"/>
            </a:ext>
          </a:extLst>
        </cdr:cNvPr>
        <cdr:cNvSpPr txBox="1"/>
      </cdr:nvSpPr>
      <cdr:spPr>
        <a:xfrm xmlns:a="http://schemas.openxmlformats.org/drawingml/2006/main">
          <a:off x="1716235" y="53433"/>
          <a:ext cx="351038" cy="91031"/>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ja-JP" sz="600" dirty="0">
              <a:solidFill>
                <a:schemeClr val="tx1"/>
              </a:solidFill>
              <a:latin typeface="Calibre" panose="020B0503030202060203" pitchFamily="34" charset="0"/>
            </a:rPr>
            <a:t>JPY/tsubo</a:t>
          </a:r>
          <a:endParaRPr lang="ja-JP" altLang="en-US" sz="600" dirty="0">
            <a:solidFill>
              <a:schemeClr val="tx1"/>
            </a:solidFill>
            <a:latin typeface="Calibre" panose="020B0503030202060203"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990" cy="496427"/>
          </a:xfrm>
          <a:prstGeom prst="rect">
            <a:avLst/>
          </a:prstGeom>
        </p:spPr>
        <p:txBody>
          <a:bodyPr vert="horz" lIns="88332" tIns="44166" rIns="88332" bIns="44166"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55690" y="2"/>
            <a:ext cx="2949990" cy="496427"/>
          </a:xfrm>
          <a:prstGeom prst="rect">
            <a:avLst/>
          </a:prstGeom>
        </p:spPr>
        <p:txBody>
          <a:bodyPr vert="horz" lIns="88332" tIns="44166" rIns="88332" bIns="44166" rtlCol="0"/>
          <a:lstStyle>
            <a:lvl1pPr algn="r">
              <a:defRPr sz="1200"/>
            </a:lvl1pPr>
          </a:lstStyle>
          <a:p>
            <a:fld id="{24391729-849B-4FC1-B248-1F364AFDB789}" type="datetimeFigureOut">
              <a:rPr kumimoji="1" lang="ja-JP" altLang="en-US" smtClean="0"/>
              <a:t>2025/9/9</a:t>
            </a:fld>
            <a:endParaRPr kumimoji="1" lang="ja-JP" altLang="en-US" dirty="0"/>
          </a:p>
        </p:txBody>
      </p:sp>
      <p:sp>
        <p:nvSpPr>
          <p:cNvPr id="4" name="フッター プレースホルダー 3"/>
          <p:cNvSpPr>
            <a:spLocks noGrp="1"/>
          </p:cNvSpPr>
          <p:nvPr>
            <p:ph type="ftr" sz="quarter" idx="2"/>
          </p:nvPr>
        </p:nvSpPr>
        <p:spPr>
          <a:xfrm>
            <a:off x="0" y="9441370"/>
            <a:ext cx="2949990" cy="496427"/>
          </a:xfrm>
          <a:prstGeom prst="rect">
            <a:avLst/>
          </a:prstGeom>
        </p:spPr>
        <p:txBody>
          <a:bodyPr vert="horz" lIns="88332" tIns="44166" rIns="88332" bIns="44166"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55690" y="9441370"/>
            <a:ext cx="2949990" cy="496427"/>
          </a:xfrm>
          <a:prstGeom prst="rect">
            <a:avLst/>
          </a:prstGeom>
        </p:spPr>
        <p:txBody>
          <a:bodyPr vert="horz" lIns="88332" tIns="44166" rIns="88332" bIns="44166" rtlCol="0" anchor="b"/>
          <a:lstStyle>
            <a:lvl1pPr algn="r">
              <a:defRPr sz="1200"/>
            </a:lvl1pPr>
          </a:lstStyle>
          <a:p>
            <a:fld id="{E13D0491-A5C2-493F-94C0-A391FC030832}" type="slidenum">
              <a:rPr kumimoji="1" lang="ja-JP" altLang="en-US" smtClean="0"/>
              <a:t>‹#›</a:t>
            </a:fld>
            <a:endParaRPr kumimoji="1" lang="ja-JP"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9787" cy="496967"/>
          </a:xfrm>
          <a:prstGeom prst="rect">
            <a:avLst/>
          </a:prstGeom>
        </p:spPr>
        <p:txBody>
          <a:bodyPr vert="horz" lIns="91424" tIns="45712" rIns="91424" bIns="45712" rtlCol="0"/>
          <a:lstStyle>
            <a:lvl1pPr algn="l">
              <a:defRPr sz="1200"/>
            </a:lvl1pPr>
          </a:lstStyle>
          <a:p>
            <a:endParaRPr lang="en-GB" dirty="0"/>
          </a:p>
        </p:txBody>
      </p:sp>
      <p:sp>
        <p:nvSpPr>
          <p:cNvPr id="3" name="Date Placeholder 2"/>
          <p:cNvSpPr>
            <a:spLocks noGrp="1"/>
          </p:cNvSpPr>
          <p:nvPr>
            <p:ph type="dt" idx="1"/>
          </p:nvPr>
        </p:nvSpPr>
        <p:spPr>
          <a:xfrm>
            <a:off x="3855838" y="2"/>
            <a:ext cx="2949787" cy="496967"/>
          </a:xfrm>
          <a:prstGeom prst="rect">
            <a:avLst/>
          </a:prstGeom>
        </p:spPr>
        <p:txBody>
          <a:bodyPr vert="horz" lIns="91424" tIns="45712" rIns="91424" bIns="45712" rtlCol="0"/>
          <a:lstStyle>
            <a:lvl1pPr algn="r">
              <a:defRPr sz="1200"/>
            </a:lvl1pPr>
          </a:lstStyle>
          <a:p>
            <a:fld id="{8CA7891D-33CB-4C0C-8181-22A4EB6EEDBA}" type="datetimeFigureOut">
              <a:rPr lang="en-GB" smtClean="0"/>
              <a:t>09/09/2025</a:t>
            </a:fld>
            <a:endParaRPr lang="en-GB" dirty="0"/>
          </a:p>
        </p:txBody>
      </p:sp>
      <p:sp>
        <p:nvSpPr>
          <p:cNvPr id="4" name="Slide Image Placeholder 3"/>
          <p:cNvSpPr>
            <a:spLocks noGrp="1" noRot="1" noChangeAspect="1"/>
          </p:cNvSpPr>
          <p:nvPr>
            <p:ph type="sldImg" idx="2"/>
          </p:nvPr>
        </p:nvSpPr>
        <p:spPr>
          <a:xfrm>
            <a:off x="769938" y="746125"/>
            <a:ext cx="5267325" cy="3725863"/>
          </a:xfrm>
          <a:prstGeom prst="rect">
            <a:avLst/>
          </a:prstGeom>
          <a:noFill/>
          <a:ln w="12700">
            <a:solidFill>
              <a:prstClr val="black"/>
            </a:solidFill>
          </a:ln>
        </p:spPr>
        <p:txBody>
          <a:bodyPr vert="horz" lIns="91424" tIns="45712" rIns="91424" bIns="45712" rtlCol="0" anchor="ctr"/>
          <a:lstStyle/>
          <a:p>
            <a:endParaRPr lang="en-GB" dirty="0"/>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24" tIns="45712" rIns="91424" bIns="4571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648"/>
            <a:ext cx="2949787" cy="496967"/>
          </a:xfrm>
          <a:prstGeom prst="rect">
            <a:avLst/>
          </a:prstGeom>
        </p:spPr>
        <p:txBody>
          <a:bodyPr vert="horz" lIns="91424" tIns="45712" rIns="91424" bIns="45712"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5838" y="9440648"/>
            <a:ext cx="2949787" cy="496967"/>
          </a:xfrm>
          <a:prstGeom prst="rect">
            <a:avLst/>
          </a:prstGeom>
        </p:spPr>
        <p:txBody>
          <a:bodyPr vert="horz" lIns="91424" tIns="45712" rIns="91424" bIns="45712" rtlCol="0" anchor="b"/>
          <a:lstStyle>
            <a:lvl1pPr algn="r">
              <a:defRPr sz="1200"/>
            </a:lvl1pPr>
          </a:lstStyle>
          <a:p>
            <a:fld id="{35798C9A-036B-4A99-A543-0FB39A90D3A0}" type="slidenum">
              <a:rPr lang="en-GB" smtClean="0"/>
              <a:t>‹#›</a:t>
            </a:fld>
            <a:endParaRPr lang="en-GB" dirty="0"/>
          </a:p>
        </p:txBody>
      </p:sp>
    </p:spTree>
  </p:cSld>
  <p:clrMap bg1="lt1" tx1="dk1" bg2="lt2" tx2="dk2" accent1="accent1" accent2="accent2" accent3="accent3" accent4="accent4" accent5="accent5" accent6="accent6" hlink="hlink" folHlink="folHlink"/>
  <p:notesStyle>
    <a:lvl1pPr marL="0" algn="l" defTabSz="1043305" rtl="0" eaLnBrk="1" latinLnBrk="0" hangingPunct="1">
      <a:defRPr sz="1400" kern="1200">
        <a:solidFill>
          <a:schemeClr val="tx1"/>
        </a:solidFill>
        <a:latin typeface="+mn-lt"/>
        <a:ea typeface="+mn-ea"/>
        <a:cs typeface="+mn-cs"/>
      </a:defRPr>
    </a:lvl1pPr>
    <a:lvl2pPr marL="521335" algn="l" defTabSz="1043305" rtl="0" eaLnBrk="1" latinLnBrk="0" hangingPunct="1">
      <a:defRPr sz="1400" kern="1200">
        <a:solidFill>
          <a:schemeClr val="tx1"/>
        </a:solidFill>
        <a:latin typeface="+mn-lt"/>
        <a:ea typeface="+mn-ea"/>
        <a:cs typeface="+mn-cs"/>
      </a:defRPr>
    </a:lvl2pPr>
    <a:lvl3pPr marL="1043305" algn="l" defTabSz="1043305" rtl="0" eaLnBrk="1" latinLnBrk="0" hangingPunct="1">
      <a:defRPr sz="1400" kern="1200">
        <a:solidFill>
          <a:schemeClr val="tx1"/>
        </a:solidFill>
        <a:latin typeface="+mn-lt"/>
        <a:ea typeface="+mn-ea"/>
        <a:cs typeface="+mn-cs"/>
      </a:defRPr>
    </a:lvl3pPr>
    <a:lvl4pPr marL="1564640" algn="l" defTabSz="1043305" rtl="0" eaLnBrk="1" latinLnBrk="0" hangingPunct="1">
      <a:defRPr sz="1400" kern="1200">
        <a:solidFill>
          <a:schemeClr val="tx1"/>
        </a:solidFill>
        <a:latin typeface="+mn-lt"/>
        <a:ea typeface="+mn-ea"/>
        <a:cs typeface="+mn-cs"/>
      </a:defRPr>
    </a:lvl4pPr>
    <a:lvl5pPr marL="2085975" algn="l" defTabSz="1043305" rtl="0" eaLnBrk="1" latinLnBrk="0" hangingPunct="1">
      <a:defRPr sz="1400" kern="1200">
        <a:solidFill>
          <a:schemeClr val="tx1"/>
        </a:solidFill>
        <a:latin typeface="+mn-lt"/>
        <a:ea typeface="+mn-ea"/>
        <a:cs typeface="+mn-cs"/>
      </a:defRPr>
    </a:lvl5pPr>
    <a:lvl6pPr marL="2607945" algn="l" defTabSz="1043305" rtl="0" eaLnBrk="1" latinLnBrk="0" hangingPunct="1">
      <a:defRPr sz="1400" kern="1200">
        <a:solidFill>
          <a:schemeClr val="tx1"/>
        </a:solidFill>
        <a:latin typeface="+mn-lt"/>
        <a:ea typeface="+mn-ea"/>
        <a:cs typeface="+mn-cs"/>
      </a:defRPr>
    </a:lvl6pPr>
    <a:lvl7pPr marL="3129280" algn="l" defTabSz="1043305" rtl="0" eaLnBrk="1" latinLnBrk="0" hangingPunct="1">
      <a:defRPr sz="1400" kern="1200">
        <a:solidFill>
          <a:schemeClr val="tx1"/>
        </a:solidFill>
        <a:latin typeface="+mn-lt"/>
        <a:ea typeface="+mn-ea"/>
        <a:cs typeface="+mn-cs"/>
      </a:defRPr>
    </a:lvl7pPr>
    <a:lvl8pPr marL="3650615" algn="l" defTabSz="1043305" rtl="0" eaLnBrk="1" latinLnBrk="0" hangingPunct="1">
      <a:defRPr sz="1400" kern="1200">
        <a:solidFill>
          <a:schemeClr val="tx1"/>
        </a:solidFill>
        <a:latin typeface="+mn-lt"/>
        <a:ea typeface="+mn-ea"/>
        <a:cs typeface="+mn-cs"/>
      </a:defRPr>
    </a:lvl8pPr>
    <a:lvl9pPr marL="4171950" algn="l" defTabSz="1043305"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883402" rtl="0" eaLnBrk="1" fontAlgn="auto" latinLnBrk="0" hangingPunct="1">
              <a:lnSpc>
                <a:spcPct val="100000"/>
              </a:lnSpc>
              <a:spcBef>
                <a:spcPts val="0"/>
              </a:spcBef>
              <a:spcAft>
                <a:spcPts val="0"/>
              </a:spcAft>
              <a:buClrTx/>
              <a:buSzTx/>
              <a:buFontTx/>
              <a:buNone/>
              <a:tabLst/>
              <a:defRPr/>
            </a:pPr>
            <a:fld id="{35798C9A-036B-4A99-A543-0FB39A90D3A0}" type="slidenum">
              <a:rPr kumimoji="0" lang="en-GB" sz="1700" b="0" i="0" u="none" strike="noStrike" kern="0" cap="none" spc="0" normalizeH="0" baseline="0" noProof="0">
                <a:ln>
                  <a:noFill/>
                </a:ln>
                <a:solidFill>
                  <a:sysClr val="windowText" lastClr="000000"/>
                </a:solidFill>
                <a:effectLst/>
                <a:uLnTx/>
                <a:uFillTx/>
                <a:latin typeface="Calibri"/>
                <a:ea typeface="+mn-ea"/>
                <a:cs typeface="+mn-cs"/>
              </a:rPr>
              <a:pPr marL="0" marR="0" lvl="0" indent="0" algn="r" defTabSz="883402" rtl="0" eaLnBrk="1" fontAlgn="auto" latinLnBrk="0" hangingPunct="1">
                <a:lnSpc>
                  <a:spcPct val="100000"/>
                </a:lnSpc>
                <a:spcBef>
                  <a:spcPts val="0"/>
                </a:spcBef>
                <a:spcAft>
                  <a:spcPts val="0"/>
                </a:spcAft>
                <a:buClrTx/>
                <a:buSzTx/>
                <a:buFontTx/>
                <a:buNone/>
                <a:tabLst/>
                <a:defRPr/>
              </a:pPr>
              <a:t>0</a:t>
            </a:fld>
            <a:endParaRPr kumimoji="0" lang="en-GB" sz="17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610044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graph">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448347" y="434529"/>
            <a:ext cx="6650421" cy="748049"/>
          </a:xfrm>
        </p:spPr>
        <p:txBody>
          <a:bodyPr/>
          <a:lstStyle>
            <a:lvl1pPr>
              <a:lnSpc>
                <a:spcPct val="110000"/>
              </a:lnSpc>
              <a:defRPr sz="2000" b="0" i="0">
                <a:latin typeface="Financier Display Medium" panose="02020503070506060203" pitchFamily="18" charset="0"/>
                <a:ea typeface="Noto Serif CJK JP Medium" panose="02020400000000000000" pitchFamily="18" charset="-128"/>
              </a:defRPr>
            </a:lvl1pPr>
          </a:lstStyle>
          <a:p>
            <a:r>
              <a:rPr lang="en-US" dirty="0"/>
              <a:t>title</a:t>
            </a:r>
            <a:endParaRPr lang="en-GB" dirty="0"/>
          </a:p>
        </p:txBody>
      </p:sp>
      <p:sp>
        <p:nvSpPr>
          <p:cNvPr id="4" name="テキスト プレースホルダー 3"/>
          <p:cNvSpPr>
            <a:spLocks noGrp="1"/>
          </p:cNvSpPr>
          <p:nvPr>
            <p:ph type="body" sz="quarter" idx="62" hasCustomPrompt="1"/>
          </p:nvPr>
        </p:nvSpPr>
        <p:spPr>
          <a:xfrm>
            <a:off x="449331" y="6472370"/>
            <a:ext cx="9793153" cy="297715"/>
          </a:xfrm>
        </p:spPr>
        <p:txBody>
          <a:bodyPr/>
          <a:lstStyle>
            <a:lvl1pPr>
              <a:lnSpc>
                <a:spcPct val="120000"/>
              </a:lnSpc>
              <a:spcBef>
                <a:spcPts val="0"/>
              </a:spcBef>
              <a:spcAft>
                <a:spcPts val="0"/>
              </a:spcAft>
              <a:defRPr sz="700" b="0" i="0">
                <a:solidFill>
                  <a:schemeClr val="accent5"/>
                </a:solidFill>
                <a:latin typeface="Calibre Light" panose="020B0303030202060203" pitchFamily="34" charset="0"/>
                <a:ea typeface="Noto Sans CJK JP Light" panose="020B0300000000000000" pitchFamily="34" charset="-128"/>
              </a:defRPr>
            </a:lvl1pPr>
          </a:lstStyle>
          <a:p>
            <a:pPr lvl="0"/>
            <a:r>
              <a:rPr kumimoji="1" lang="ja-JP" altLang="en-US"/>
              <a:t>注釈を入れてください</a:t>
            </a:r>
          </a:p>
        </p:txBody>
      </p:sp>
      <p:sp>
        <p:nvSpPr>
          <p:cNvPr id="8" name="テキスト プレースホルダー 3"/>
          <p:cNvSpPr>
            <a:spLocks noGrp="1"/>
          </p:cNvSpPr>
          <p:nvPr>
            <p:ph type="body" sz="quarter" idx="63" hasCustomPrompt="1"/>
          </p:nvPr>
        </p:nvSpPr>
        <p:spPr>
          <a:xfrm>
            <a:off x="447744" y="1466801"/>
            <a:ext cx="9794741" cy="187714"/>
          </a:xfrm>
        </p:spPr>
        <p:txBody>
          <a:bodyPr/>
          <a:lstStyle>
            <a:lvl1pPr>
              <a:lnSpc>
                <a:spcPct val="120000"/>
              </a:lnSpc>
              <a:spcBef>
                <a:spcPts val="0"/>
              </a:spcBef>
              <a:spcAft>
                <a:spcPts val="0"/>
              </a:spcAft>
              <a:defRPr sz="1200" b="0" i="0">
                <a:solidFill>
                  <a:schemeClr val="tx1"/>
                </a:solidFill>
                <a:latin typeface="Calibre Medium" panose="020B0503030202060203" pitchFamily="34" charset="0"/>
                <a:ea typeface="Noto Sans CJK JP Medium" panose="020B0600000000000000" pitchFamily="34" charset="-128"/>
              </a:defRPr>
            </a:lvl1pPr>
          </a:lstStyle>
          <a:p>
            <a:pPr lvl="0"/>
            <a:r>
              <a:rPr kumimoji="1" lang="ja-JP" altLang="en-US"/>
              <a:t>グラフタイトル</a:t>
            </a:r>
          </a:p>
        </p:txBody>
      </p:sp>
      <p:sp>
        <p:nvSpPr>
          <p:cNvPr id="10" name="Report Title"/>
          <p:cNvSpPr txBox="1"/>
          <p:nvPr userDrawn="1"/>
        </p:nvSpPr>
        <p:spPr>
          <a:xfrm>
            <a:off x="7442521" y="163299"/>
            <a:ext cx="1554374" cy="233610"/>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l" defTabSz="601345" rtl="0" eaLnBrk="1" fontAlgn="auto" latinLnBrk="0" hangingPunct="1">
              <a:lnSpc>
                <a:spcPct val="90000"/>
              </a:lnSpc>
              <a:spcBef>
                <a:spcPct val="0"/>
              </a:spcBef>
              <a:spcAft>
                <a:spcPts val="1050"/>
              </a:spcAft>
              <a:buClrTx/>
              <a:buSzTx/>
              <a:buFontTx/>
              <a:buNone/>
              <a:tabLst>
                <a:tab pos="2788920" algn="l"/>
              </a:tabLst>
              <a:defRPr/>
            </a:pPr>
            <a:r>
              <a:rPr lang="en-US" sz="900" dirty="0">
                <a:solidFill>
                  <a:srgbClr val="435254"/>
                </a:solidFill>
                <a:latin typeface="Calibre Light" panose="020B0303030202060203" pitchFamily="34" charset="77"/>
              </a:rPr>
              <a:t>REPORT </a:t>
            </a:r>
            <a:endParaRPr lang="en-US" sz="1000" b="0" i="0" dirty="0">
              <a:solidFill>
                <a:srgbClr val="435254"/>
              </a:solidFill>
              <a:latin typeface="Calibre Medium" panose="020B0503030202060203" pitchFamily="34" charset="77"/>
            </a:endParaRPr>
          </a:p>
        </p:txBody>
      </p:sp>
      <p:sp>
        <p:nvSpPr>
          <p:cNvPr id="16" name="Report Title"/>
          <p:cNvSpPr txBox="1"/>
          <p:nvPr userDrawn="1"/>
        </p:nvSpPr>
        <p:spPr>
          <a:xfrm>
            <a:off x="8985016" y="175716"/>
            <a:ext cx="1270767" cy="233609"/>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r" defTabSz="601345" rtl="0" eaLnBrk="1" fontAlgn="auto" latinLnBrk="0" hangingPunct="1">
              <a:lnSpc>
                <a:spcPct val="90000"/>
              </a:lnSpc>
              <a:spcBef>
                <a:spcPct val="0"/>
              </a:spcBef>
              <a:spcAft>
                <a:spcPts val="1050"/>
              </a:spcAft>
              <a:buClrTx/>
              <a:buSzTx/>
              <a:buFontTx/>
              <a:buNone/>
              <a:tabLst>
                <a:tab pos="2788920" algn="l"/>
              </a:tabLst>
              <a:defRPr/>
            </a:pPr>
            <a:endParaRPr lang="en-US" sz="1000" b="0" i="0" dirty="0">
              <a:solidFill>
                <a:srgbClr val="435254"/>
              </a:solidFill>
              <a:latin typeface="Calibre Medium" panose="020B0503030202060203" pitchFamily="34" charset="77"/>
            </a:endParaRPr>
          </a:p>
        </p:txBody>
      </p:sp>
      <p:cxnSp>
        <p:nvCxnSpPr>
          <p:cNvPr id="11" name="Header Line"/>
          <p:cNvCxnSpPr/>
          <p:nvPr userDrawn="1"/>
        </p:nvCxnSpPr>
        <p:spPr>
          <a:xfrm>
            <a:off x="7442521" y="485877"/>
            <a:ext cx="2801551" cy="0"/>
          </a:xfrm>
          <a:prstGeom prst="line">
            <a:avLst/>
          </a:prstGeom>
          <a:noFill/>
          <a:ln w="19050" cap="flat" cmpd="sng" algn="ctr">
            <a:solidFill>
              <a:srgbClr val="17E88F"/>
            </a:solidFill>
            <a:prstDash val="solid"/>
            <a:miter lim="800000"/>
          </a:ln>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 graph">
    <p:spTree>
      <p:nvGrpSpPr>
        <p:cNvPr id="1" name=""/>
        <p:cNvGrpSpPr/>
        <p:nvPr/>
      </p:nvGrpSpPr>
      <p:grpSpPr>
        <a:xfrm>
          <a:off x="0" y="0"/>
          <a:ext cx="0" cy="0"/>
          <a:chOff x="0" y="0"/>
          <a:chExt cx="0" cy="0"/>
        </a:xfrm>
      </p:grpSpPr>
      <p:sp>
        <p:nvSpPr>
          <p:cNvPr id="3" name="グラフ プレースホルダー 2"/>
          <p:cNvSpPr>
            <a:spLocks noGrp="1"/>
          </p:cNvSpPr>
          <p:nvPr>
            <p:ph type="chart" sz="quarter" idx="60"/>
          </p:nvPr>
        </p:nvSpPr>
        <p:spPr>
          <a:xfrm>
            <a:off x="3056391" y="1765673"/>
            <a:ext cx="7187679" cy="4515655"/>
          </a:xfrm>
        </p:spPr>
        <p:txBody>
          <a:bodyPr/>
          <a:lstStyle>
            <a:lvl1pPr>
              <a:defRPr sz="1100"/>
            </a:lvl1pPr>
          </a:lstStyle>
          <a:p>
            <a:endParaRPr kumimoji="1" lang="ja-JP" altLang="en-US" dirty="0"/>
          </a:p>
        </p:txBody>
      </p:sp>
      <p:sp>
        <p:nvSpPr>
          <p:cNvPr id="9" name="Title 8"/>
          <p:cNvSpPr>
            <a:spLocks noGrp="1"/>
          </p:cNvSpPr>
          <p:nvPr>
            <p:ph type="title" hasCustomPrompt="1"/>
          </p:nvPr>
        </p:nvSpPr>
        <p:spPr>
          <a:xfrm>
            <a:off x="448346" y="434529"/>
            <a:ext cx="6739334" cy="748049"/>
          </a:xfrm>
        </p:spPr>
        <p:txBody>
          <a:bodyPr/>
          <a:lstStyle>
            <a:lvl1pPr>
              <a:lnSpc>
                <a:spcPct val="110000"/>
              </a:lnSpc>
              <a:defRPr sz="2000" b="0" i="0">
                <a:latin typeface="Financier Display Medium" panose="02020503070506060203" pitchFamily="18" charset="0"/>
                <a:ea typeface="Noto Serif CJK JP Medium" panose="02020400000000000000" pitchFamily="18" charset="-128"/>
              </a:defRPr>
            </a:lvl1pPr>
          </a:lstStyle>
          <a:p>
            <a:r>
              <a:rPr lang="en-US" dirty="0"/>
              <a:t>title</a:t>
            </a:r>
            <a:endParaRPr lang="en-GB" dirty="0"/>
          </a:p>
        </p:txBody>
      </p:sp>
      <p:sp>
        <p:nvSpPr>
          <p:cNvPr id="6" name="テキスト プレースホルダー 5"/>
          <p:cNvSpPr>
            <a:spLocks noGrp="1"/>
          </p:cNvSpPr>
          <p:nvPr>
            <p:ph type="body" sz="quarter" idx="61" hasCustomPrompt="1"/>
          </p:nvPr>
        </p:nvSpPr>
        <p:spPr>
          <a:xfrm>
            <a:off x="441393" y="1466800"/>
            <a:ext cx="2165671" cy="5303286"/>
          </a:xfrm>
        </p:spPr>
        <p:txBody>
          <a:bodyPr/>
          <a:lstStyle>
            <a:lvl1pPr>
              <a:lnSpc>
                <a:spcPct val="150000"/>
              </a:lnSpc>
              <a:defRPr sz="1000" b="0" i="0">
                <a:solidFill>
                  <a:schemeClr val="accent5"/>
                </a:solidFill>
                <a:latin typeface="Calibre" panose="020B0503030202060203" pitchFamily="34" charset="0"/>
                <a:ea typeface="Noto Sans CJK JP Regular" panose="020B0500000000000000" pitchFamily="34" charset="-128"/>
              </a:defRPr>
            </a:lvl1pPr>
          </a:lstStyle>
          <a:p>
            <a:pPr lvl="0"/>
            <a:r>
              <a:rPr kumimoji="1" lang="en-US" altLang="ja-JP" dirty="0"/>
              <a:t>subtitle</a:t>
            </a:r>
            <a:endParaRPr kumimoji="1" lang="ja-JP" altLang="en-US"/>
          </a:p>
        </p:txBody>
      </p:sp>
      <p:cxnSp>
        <p:nvCxnSpPr>
          <p:cNvPr id="12" name="Header Line"/>
          <p:cNvCxnSpPr/>
          <p:nvPr userDrawn="1"/>
        </p:nvCxnSpPr>
        <p:spPr>
          <a:xfrm>
            <a:off x="7442521" y="485877"/>
            <a:ext cx="2801551" cy="0"/>
          </a:xfrm>
          <a:prstGeom prst="line">
            <a:avLst/>
          </a:prstGeom>
          <a:noFill/>
          <a:ln w="19050" cap="flat" cmpd="sng" algn="ctr">
            <a:solidFill>
              <a:srgbClr val="17E88F"/>
            </a:solidFill>
            <a:prstDash val="solid"/>
            <a:miter lim="800000"/>
          </a:ln>
          <a:effectLst/>
        </p:spPr>
      </p:cxnSp>
      <p:sp>
        <p:nvSpPr>
          <p:cNvPr id="13" name="Report Title"/>
          <p:cNvSpPr txBox="1"/>
          <p:nvPr userDrawn="1"/>
        </p:nvSpPr>
        <p:spPr>
          <a:xfrm>
            <a:off x="8985016" y="175716"/>
            <a:ext cx="1270767" cy="233609"/>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r" defTabSz="601345" rtl="0" eaLnBrk="1" fontAlgn="auto" latinLnBrk="0" hangingPunct="1">
              <a:lnSpc>
                <a:spcPct val="90000"/>
              </a:lnSpc>
              <a:spcBef>
                <a:spcPct val="0"/>
              </a:spcBef>
              <a:spcAft>
                <a:spcPts val="1050"/>
              </a:spcAft>
              <a:buClrTx/>
              <a:buSzTx/>
              <a:buFontTx/>
              <a:buNone/>
              <a:tabLst>
                <a:tab pos="2788920" algn="l"/>
              </a:tabLst>
              <a:defRPr/>
            </a:pPr>
            <a:endParaRPr lang="en-US" sz="1000" b="0" i="0" dirty="0">
              <a:solidFill>
                <a:srgbClr val="435254"/>
              </a:solidFill>
              <a:latin typeface="Calibre Medium" panose="020B0503030202060203" pitchFamily="34" charset="77"/>
            </a:endParaRPr>
          </a:p>
        </p:txBody>
      </p:sp>
      <p:sp>
        <p:nvSpPr>
          <p:cNvPr id="4" name="テキスト プレースホルダー 3"/>
          <p:cNvSpPr>
            <a:spLocks noGrp="1"/>
          </p:cNvSpPr>
          <p:nvPr>
            <p:ph type="body" sz="quarter" idx="62" hasCustomPrompt="1"/>
          </p:nvPr>
        </p:nvSpPr>
        <p:spPr>
          <a:xfrm>
            <a:off x="3054804" y="6472370"/>
            <a:ext cx="7187679" cy="297715"/>
          </a:xfrm>
        </p:spPr>
        <p:txBody>
          <a:bodyPr/>
          <a:lstStyle>
            <a:lvl1pPr>
              <a:lnSpc>
                <a:spcPct val="120000"/>
              </a:lnSpc>
              <a:spcBef>
                <a:spcPts val="0"/>
              </a:spcBef>
              <a:spcAft>
                <a:spcPts val="0"/>
              </a:spcAft>
              <a:defRPr sz="700" b="0" i="0">
                <a:solidFill>
                  <a:schemeClr val="accent5"/>
                </a:solidFill>
                <a:latin typeface="Calibre Light" panose="020B0303030202060203" pitchFamily="34" charset="0"/>
                <a:ea typeface="Noto Sans CJK JP Light" panose="020B0300000000000000" pitchFamily="34" charset="-128"/>
              </a:defRPr>
            </a:lvl1pPr>
          </a:lstStyle>
          <a:p>
            <a:pPr lvl="0"/>
            <a:r>
              <a:rPr kumimoji="1" lang="ja-JP" altLang="en-US"/>
              <a:t>注釈を入れてください</a:t>
            </a:r>
          </a:p>
        </p:txBody>
      </p:sp>
      <p:sp>
        <p:nvSpPr>
          <p:cNvPr id="8" name="テキスト プレースホルダー 3"/>
          <p:cNvSpPr>
            <a:spLocks noGrp="1"/>
          </p:cNvSpPr>
          <p:nvPr>
            <p:ph type="body" sz="quarter" idx="63" hasCustomPrompt="1"/>
          </p:nvPr>
        </p:nvSpPr>
        <p:spPr>
          <a:xfrm>
            <a:off x="3054804" y="1466801"/>
            <a:ext cx="7187679" cy="187714"/>
          </a:xfrm>
        </p:spPr>
        <p:txBody>
          <a:bodyPr/>
          <a:lstStyle>
            <a:lvl1pPr>
              <a:lnSpc>
                <a:spcPct val="120000"/>
              </a:lnSpc>
              <a:spcBef>
                <a:spcPts val="0"/>
              </a:spcBef>
              <a:spcAft>
                <a:spcPts val="0"/>
              </a:spcAft>
              <a:defRPr sz="1200" b="0" i="0">
                <a:solidFill>
                  <a:schemeClr val="tx1"/>
                </a:solidFill>
                <a:latin typeface="Calibre Medium" panose="020B0503030202060203" pitchFamily="34" charset="0"/>
                <a:ea typeface="Noto Sans CJK JP Medium" panose="020B0600000000000000" pitchFamily="34" charset="-128"/>
              </a:defRPr>
            </a:lvl1pPr>
          </a:lstStyle>
          <a:p>
            <a:pPr lvl="0"/>
            <a:r>
              <a:rPr kumimoji="1" lang="ja-JP" altLang="en-US"/>
              <a:t>グラフタイトル</a:t>
            </a:r>
          </a:p>
        </p:txBody>
      </p:sp>
      <p:sp>
        <p:nvSpPr>
          <p:cNvPr id="14" name="Report Title"/>
          <p:cNvSpPr txBox="1"/>
          <p:nvPr userDrawn="1"/>
        </p:nvSpPr>
        <p:spPr>
          <a:xfrm>
            <a:off x="7442521" y="163299"/>
            <a:ext cx="1554374" cy="233610"/>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l" defTabSz="601345" rtl="0" eaLnBrk="1" fontAlgn="auto" latinLnBrk="0" hangingPunct="1">
              <a:lnSpc>
                <a:spcPct val="90000"/>
              </a:lnSpc>
              <a:spcBef>
                <a:spcPct val="0"/>
              </a:spcBef>
              <a:spcAft>
                <a:spcPts val="1050"/>
              </a:spcAft>
              <a:buClrTx/>
              <a:buSzTx/>
              <a:buFontTx/>
              <a:buNone/>
              <a:tabLst>
                <a:tab pos="2788920" algn="l"/>
              </a:tabLst>
              <a:defRPr/>
            </a:pPr>
            <a:r>
              <a:rPr lang="en-US" sz="900" dirty="0">
                <a:solidFill>
                  <a:srgbClr val="435254"/>
                </a:solidFill>
                <a:latin typeface="Calibre Light" panose="020B0303030202060203" pitchFamily="34" charset="77"/>
              </a:rPr>
              <a:t>REPORT </a:t>
            </a:r>
            <a:endParaRPr lang="en-US" sz="1000" b="0" i="0" dirty="0">
              <a:solidFill>
                <a:srgbClr val="435254"/>
              </a:solidFill>
              <a:latin typeface="Calibre Medium" panose="020B0503030202060203" pitchFamily="34" charset="77"/>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graph">
    <p:spTree>
      <p:nvGrpSpPr>
        <p:cNvPr id="1" name=""/>
        <p:cNvGrpSpPr/>
        <p:nvPr/>
      </p:nvGrpSpPr>
      <p:grpSpPr>
        <a:xfrm>
          <a:off x="0" y="0"/>
          <a:ext cx="0" cy="0"/>
          <a:chOff x="0" y="0"/>
          <a:chExt cx="0" cy="0"/>
        </a:xfrm>
      </p:grpSpPr>
      <p:sp>
        <p:nvSpPr>
          <p:cNvPr id="3" name="グラフ プレースホルダー 2"/>
          <p:cNvSpPr>
            <a:spLocks noGrp="1"/>
          </p:cNvSpPr>
          <p:nvPr>
            <p:ph type="chart" sz="quarter" idx="60"/>
          </p:nvPr>
        </p:nvSpPr>
        <p:spPr>
          <a:xfrm>
            <a:off x="449331" y="1765673"/>
            <a:ext cx="9794741" cy="4515655"/>
          </a:xfrm>
        </p:spPr>
        <p:txBody>
          <a:bodyPr/>
          <a:lstStyle>
            <a:lvl1pPr>
              <a:defRPr sz="1100"/>
            </a:lvl1pPr>
          </a:lstStyle>
          <a:p>
            <a:endParaRPr kumimoji="1" lang="ja-JP" altLang="en-US"/>
          </a:p>
        </p:txBody>
      </p:sp>
      <p:sp>
        <p:nvSpPr>
          <p:cNvPr id="9" name="Title 8"/>
          <p:cNvSpPr>
            <a:spLocks noGrp="1"/>
          </p:cNvSpPr>
          <p:nvPr>
            <p:ph type="title" hasCustomPrompt="1"/>
          </p:nvPr>
        </p:nvSpPr>
        <p:spPr>
          <a:xfrm>
            <a:off x="448347" y="434529"/>
            <a:ext cx="6650421" cy="748049"/>
          </a:xfrm>
        </p:spPr>
        <p:txBody>
          <a:bodyPr/>
          <a:lstStyle>
            <a:lvl1pPr>
              <a:lnSpc>
                <a:spcPct val="110000"/>
              </a:lnSpc>
              <a:defRPr sz="2000" b="0" i="0">
                <a:latin typeface="Financier Display Medium" panose="02020503070506060203" pitchFamily="18" charset="0"/>
                <a:ea typeface="Noto Serif CJK JP Medium" panose="02020400000000000000" pitchFamily="18" charset="-128"/>
              </a:defRPr>
            </a:lvl1pPr>
          </a:lstStyle>
          <a:p>
            <a:r>
              <a:rPr lang="en-US" dirty="0"/>
              <a:t>title</a:t>
            </a:r>
            <a:endParaRPr lang="en-GB" dirty="0"/>
          </a:p>
        </p:txBody>
      </p:sp>
      <p:sp>
        <p:nvSpPr>
          <p:cNvPr id="4" name="テキスト プレースホルダー 3"/>
          <p:cNvSpPr>
            <a:spLocks noGrp="1"/>
          </p:cNvSpPr>
          <p:nvPr>
            <p:ph type="body" sz="quarter" idx="62" hasCustomPrompt="1"/>
          </p:nvPr>
        </p:nvSpPr>
        <p:spPr>
          <a:xfrm>
            <a:off x="449331" y="6472370"/>
            <a:ext cx="9793153" cy="297715"/>
          </a:xfrm>
        </p:spPr>
        <p:txBody>
          <a:bodyPr/>
          <a:lstStyle>
            <a:lvl1pPr>
              <a:lnSpc>
                <a:spcPct val="120000"/>
              </a:lnSpc>
              <a:spcBef>
                <a:spcPts val="0"/>
              </a:spcBef>
              <a:spcAft>
                <a:spcPts val="0"/>
              </a:spcAft>
              <a:defRPr sz="700" b="0" i="0">
                <a:solidFill>
                  <a:schemeClr val="accent5"/>
                </a:solidFill>
                <a:latin typeface="Calibre Light" panose="020B0303030202060203" pitchFamily="34" charset="0"/>
                <a:ea typeface="Noto Sans CJK JP Light" panose="020B0300000000000000" pitchFamily="34" charset="-128"/>
              </a:defRPr>
            </a:lvl1pPr>
          </a:lstStyle>
          <a:p>
            <a:pPr lvl="0"/>
            <a:r>
              <a:rPr kumimoji="1" lang="ja-JP" altLang="en-US"/>
              <a:t>注釈を入れてください</a:t>
            </a:r>
          </a:p>
        </p:txBody>
      </p:sp>
      <p:sp>
        <p:nvSpPr>
          <p:cNvPr id="8" name="テキスト プレースホルダー 3"/>
          <p:cNvSpPr>
            <a:spLocks noGrp="1"/>
          </p:cNvSpPr>
          <p:nvPr>
            <p:ph type="body" sz="quarter" idx="63" hasCustomPrompt="1"/>
          </p:nvPr>
        </p:nvSpPr>
        <p:spPr>
          <a:xfrm>
            <a:off x="447744" y="1466801"/>
            <a:ext cx="9794741" cy="187714"/>
          </a:xfrm>
        </p:spPr>
        <p:txBody>
          <a:bodyPr/>
          <a:lstStyle>
            <a:lvl1pPr>
              <a:lnSpc>
                <a:spcPct val="120000"/>
              </a:lnSpc>
              <a:spcBef>
                <a:spcPts val="0"/>
              </a:spcBef>
              <a:spcAft>
                <a:spcPts val="0"/>
              </a:spcAft>
              <a:defRPr sz="1200" b="0" i="0">
                <a:solidFill>
                  <a:schemeClr val="tx1"/>
                </a:solidFill>
                <a:latin typeface="Calibre Medium" panose="020B0503030202060203" pitchFamily="34" charset="0"/>
                <a:ea typeface="Noto Sans CJK JP Medium" panose="020B0600000000000000" pitchFamily="34" charset="-128"/>
              </a:defRPr>
            </a:lvl1pPr>
          </a:lstStyle>
          <a:p>
            <a:pPr lvl="0"/>
            <a:r>
              <a:rPr kumimoji="1" lang="ja-JP" altLang="en-US"/>
              <a:t>グラフタイトル</a:t>
            </a:r>
          </a:p>
        </p:txBody>
      </p:sp>
      <p:sp>
        <p:nvSpPr>
          <p:cNvPr id="10" name="Report Title"/>
          <p:cNvSpPr txBox="1"/>
          <p:nvPr userDrawn="1"/>
        </p:nvSpPr>
        <p:spPr>
          <a:xfrm>
            <a:off x="7442521" y="163299"/>
            <a:ext cx="1554374" cy="233610"/>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l" defTabSz="601345" rtl="0" eaLnBrk="1" fontAlgn="auto" latinLnBrk="0" hangingPunct="1">
              <a:lnSpc>
                <a:spcPct val="90000"/>
              </a:lnSpc>
              <a:spcBef>
                <a:spcPct val="0"/>
              </a:spcBef>
              <a:spcAft>
                <a:spcPts val="1050"/>
              </a:spcAft>
              <a:buClrTx/>
              <a:buSzTx/>
              <a:buFontTx/>
              <a:buNone/>
              <a:tabLst>
                <a:tab pos="2788920" algn="l"/>
              </a:tabLst>
              <a:defRPr/>
            </a:pPr>
            <a:r>
              <a:rPr lang="en-US" sz="900" dirty="0">
                <a:solidFill>
                  <a:srgbClr val="435254"/>
                </a:solidFill>
                <a:latin typeface="Calibre Light" panose="020B0303030202060203" pitchFamily="34" charset="77"/>
              </a:rPr>
              <a:t>REPORT </a:t>
            </a:r>
            <a:endParaRPr lang="en-US" sz="1000" b="0" i="0" dirty="0">
              <a:solidFill>
                <a:srgbClr val="435254"/>
              </a:solidFill>
              <a:latin typeface="Calibre Medium" panose="020B0503030202060203" pitchFamily="34" charset="77"/>
            </a:endParaRPr>
          </a:p>
        </p:txBody>
      </p:sp>
      <p:sp>
        <p:nvSpPr>
          <p:cNvPr id="16" name="Report Title"/>
          <p:cNvSpPr txBox="1"/>
          <p:nvPr userDrawn="1"/>
        </p:nvSpPr>
        <p:spPr>
          <a:xfrm>
            <a:off x="8985016" y="175716"/>
            <a:ext cx="1270767" cy="233609"/>
          </a:xfrm>
          <a:prstGeom prst="rect">
            <a:avLst/>
          </a:prstGeom>
        </p:spPr>
        <p:txBody>
          <a:bodyPr vert="horz" wrap="square" lIns="0" tIns="0" rIns="0" bIns="0" rtlCol="0" anchor="b" anchorCtr="0">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r" defTabSz="601345" rtl="0" eaLnBrk="1" fontAlgn="auto" latinLnBrk="0" hangingPunct="1">
              <a:lnSpc>
                <a:spcPct val="90000"/>
              </a:lnSpc>
              <a:spcBef>
                <a:spcPct val="0"/>
              </a:spcBef>
              <a:spcAft>
                <a:spcPts val="1050"/>
              </a:spcAft>
              <a:buClrTx/>
              <a:buSzTx/>
              <a:buFontTx/>
              <a:buNone/>
              <a:tabLst>
                <a:tab pos="2788920" algn="l"/>
              </a:tabLst>
              <a:defRPr/>
            </a:pPr>
            <a:endParaRPr lang="en-US" sz="1000" b="0" i="0" dirty="0">
              <a:solidFill>
                <a:srgbClr val="435254"/>
              </a:solidFill>
              <a:latin typeface="Calibre Medium" panose="020B0503030202060203" pitchFamily="34" charset="77"/>
            </a:endParaRPr>
          </a:p>
        </p:txBody>
      </p:sp>
      <p:cxnSp>
        <p:nvCxnSpPr>
          <p:cNvPr id="11" name="Header Line"/>
          <p:cNvCxnSpPr/>
          <p:nvPr userDrawn="1"/>
        </p:nvCxnSpPr>
        <p:spPr>
          <a:xfrm>
            <a:off x="7442521" y="485877"/>
            <a:ext cx="2801551" cy="0"/>
          </a:xfrm>
          <a:prstGeom prst="line">
            <a:avLst/>
          </a:prstGeom>
          <a:noFill/>
          <a:ln w="19050" cap="flat" cmpd="sng" algn="ctr">
            <a:solidFill>
              <a:srgbClr val="17E88F"/>
            </a:solidFill>
            <a:prstDash val="solid"/>
            <a:miter lim="800000"/>
          </a:ln>
          <a:effectLst/>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白紙">
    <p:spTree>
      <p:nvGrpSpPr>
        <p:cNvPr id="1" name=""/>
        <p:cNvGrpSpPr/>
        <p:nvPr/>
      </p:nvGrpSpPr>
      <p:grpSpPr>
        <a:xfrm>
          <a:off x="0" y="0"/>
          <a:ext cx="0" cy="0"/>
          <a:chOff x="0" y="0"/>
          <a:chExt cx="0" cy="0"/>
        </a:xfrm>
      </p:grpSpPr>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l="8058" r="11035" b="16130"/>
          <a:stretch>
            <a:fillRect/>
          </a:stretch>
        </p:blipFill>
        <p:spPr>
          <a:xfrm>
            <a:off x="-6879" y="-1265"/>
            <a:ext cx="10693400" cy="7562528"/>
          </a:xfrm>
          <a:prstGeom prst="rect">
            <a:avLst/>
          </a:prstGeom>
        </p:spPr>
      </p:pic>
      <p:sp>
        <p:nvSpPr>
          <p:cNvPr id="5" name="フリーフォーム 4"/>
          <p:cNvSpPr/>
          <p:nvPr userDrawn="1"/>
        </p:nvSpPr>
        <p:spPr bwMode="auto">
          <a:xfrm>
            <a:off x="1746300" y="281205"/>
            <a:ext cx="4608216" cy="6271549"/>
          </a:xfrm>
          <a:custGeom>
            <a:avLst/>
            <a:gdLst>
              <a:gd name="connsiteX0" fmla="*/ 4259580 w 4579620"/>
              <a:gd name="connsiteY0" fmla="*/ 441960 h 5768340"/>
              <a:gd name="connsiteX1" fmla="*/ 4221480 w 4579620"/>
              <a:gd name="connsiteY1" fmla="*/ 365760 h 5768340"/>
              <a:gd name="connsiteX2" fmla="*/ 3535680 w 4579620"/>
              <a:gd name="connsiteY2" fmla="*/ 213360 h 5768340"/>
              <a:gd name="connsiteX3" fmla="*/ 3352800 w 4579620"/>
              <a:gd name="connsiteY3" fmla="*/ 152400 h 5768340"/>
              <a:gd name="connsiteX4" fmla="*/ 2979420 w 4579620"/>
              <a:gd name="connsiteY4" fmla="*/ 38100 h 5768340"/>
              <a:gd name="connsiteX5" fmla="*/ 2796540 w 4579620"/>
              <a:gd name="connsiteY5" fmla="*/ 0 h 5768340"/>
              <a:gd name="connsiteX6" fmla="*/ 2606040 w 4579620"/>
              <a:gd name="connsiteY6" fmla="*/ 0 h 5768340"/>
              <a:gd name="connsiteX7" fmla="*/ 2377440 w 4579620"/>
              <a:gd name="connsiteY7" fmla="*/ 114300 h 5768340"/>
              <a:gd name="connsiteX8" fmla="*/ 1828800 w 4579620"/>
              <a:gd name="connsiteY8" fmla="*/ 434340 h 5768340"/>
              <a:gd name="connsiteX9" fmla="*/ 1623060 w 4579620"/>
              <a:gd name="connsiteY9" fmla="*/ 548640 h 5768340"/>
              <a:gd name="connsiteX10" fmla="*/ 1485900 w 4579620"/>
              <a:gd name="connsiteY10" fmla="*/ 579120 h 5768340"/>
              <a:gd name="connsiteX11" fmla="*/ 1188720 w 4579620"/>
              <a:gd name="connsiteY11" fmla="*/ 601980 h 5768340"/>
              <a:gd name="connsiteX12" fmla="*/ 670560 w 4579620"/>
              <a:gd name="connsiteY12" fmla="*/ 609600 h 5768340"/>
              <a:gd name="connsiteX13" fmla="*/ 457200 w 4579620"/>
              <a:gd name="connsiteY13" fmla="*/ 685800 h 5768340"/>
              <a:gd name="connsiteX14" fmla="*/ 350520 w 4579620"/>
              <a:gd name="connsiteY14" fmla="*/ 830580 h 5768340"/>
              <a:gd name="connsiteX15" fmla="*/ 228600 w 4579620"/>
              <a:gd name="connsiteY15" fmla="*/ 1089660 h 5768340"/>
              <a:gd name="connsiteX16" fmla="*/ 83820 w 4579620"/>
              <a:gd name="connsiteY16" fmla="*/ 1516380 h 5768340"/>
              <a:gd name="connsiteX17" fmla="*/ 0 w 4579620"/>
              <a:gd name="connsiteY17" fmla="*/ 2141220 h 5768340"/>
              <a:gd name="connsiteX18" fmla="*/ 53340 w 4579620"/>
              <a:gd name="connsiteY18" fmla="*/ 2491740 h 5768340"/>
              <a:gd name="connsiteX19" fmla="*/ 160020 w 4579620"/>
              <a:gd name="connsiteY19" fmla="*/ 2705100 h 5768340"/>
              <a:gd name="connsiteX20" fmla="*/ 373380 w 4579620"/>
              <a:gd name="connsiteY20" fmla="*/ 2895600 h 5768340"/>
              <a:gd name="connsiteX21" fmla="*/ 548640 w 4579620"/>
              <a:gd name="connsiteY21" fmla="*/ 3268980 h 5768340"/>
              <a:gd name="connsiteX22" fmla="*/ 525780 w 4579620"/>
              <a:gd name="connsiteY22" fmla="*/ 3764280 h 5768340"/>
              <a:gd name="connsiteX23" fmla="*/ 556260 w 4579620"/>
              <a:gd name="connsiteY23" fmla="*/ 4236720 h 5768340"/>
              <a:gd name="connsiteX24" fmla="*/ 693420 w 4579620"/>
              <a:gd name="connsiteY24" fmla="*/ 4366260 h 5768340"/>
              <a:gd name="connsiteX25" fmla="*/ 1234440 w 4579620"/>
              <a:gd name="connsiteY25" fmla="*/ 4594860 h 5768340"/>
              <a:gd name="connsiteX26" fmla="*/ 1485900 w 4579620"/>
              <a:gd name="connsiteY26" fmla="*/ 4838700 h 5768340"/>
              <a:gd name="connsiteX27" fmla="*/ 1965960 w 4579620"/>
              <a:gd name="connsiteY27" fmla="*/ 5273040 h 5768340"/>
              <a:gd name="connsiteX28" fmla="*/ 2133600 w 4579620"/>
              <a:gd name="connsiteY28" fmla="*/ 5524500 h 5768340"/>
              <a:gd name="connsiteX29" fmla="*/ 2255520 w 4579620"/>
              <a:gd name="connsiteY29" fmla="*/ 5676900 h 5768340"/>
              <a:gd name="connsiteX30" fmla="*/ 2552700 w 4579620"/>
              <a:gd name="connsiteY30" fmla="*/ 5768340 h 5768340"/>
              <a:gd name="connsiteX31" fmla="*/ 3459480 w 4579620"/>
              <a:gd name="connsiteY31" fmla="*/ 5692140 h 5768340"/>
              <a:gd name="connsiteX32" fmla="*/ 4046220 w 4579620"/>
              <a:gd name="connsiteY32" fmla="*/ 5676900 h 5768340"/>
              <a:gd name="connsiteX33" fmla="*/ 4191000 w 4579620"/>
              <a:gd name="connsiteY33" fmla="*/ 5539740 h 5768340"/>
              <a:gd name="connsiteX34" fmla="*/ 4122420 w 4579620"/>
              <a:gd name="connsiteY34" fmla="*/ 5311140 h 5768340"/>
              <a:gd name="connsiteX35" fmla="*/ 3901440 w 4579620"/>
              <a:gd name="connsiteY35" fmla="*/ 5021580 h 5768340"/>
              <a:gd name="connsiteX36" fmla="*/ 3855720 w 4579620"/>
              <a:gd name="connsiteY36" fmla="*/ 4815840 h 5768340"/>
              <a:gd name="connsiteX37" fmla="*/ 3939540 w 4579620"/>
              <a:gd name="connsiteY37" fmla="*/ 4427220 h 5768340"/>
              <a:gd name="connsiteX38" fmla="*/ 4015740 w 4579620"/>
              <a:gd name="connsiteY38" fmla="*/ 4175760 h 5768340"/>
              <a:gd name="connsiteX39" fmla="*/ 4335780 w 4579620"/>
              <a:gd name="connsiteY39" fmla="*/ 3855720 h 5768340"/>
              <a:gd name="connsiteX40" fmla="*/ 4556760 w 4579620"/>
              <a:gd name="connsiteY40" fmla="*/ 3688080 h 5768340"/>
              <a:gd name="connsiteX41" fmla="*/ 4579620 w 4579620"/>
              <a:gd name="connsiteY41" fmla="*/ 3520440 h 5768340"/>
              <a:gd name="connsiteX42" fmla="*/ 4579620 w 4579620"/>
              <a:gd name="connsiteY42" fmla="*/ 3230880 h 5768340"/>
              <a:gd name="connsiteX43" fmla="*/ 4358640 w 4579620"/>
              <a:gd name="connsiteY43" fmla="*/ 2819400 h 5768340"/>
              <a:gd name="connsiteX44" fmla="*/ 4267200 w 4579620"/>
              <a:gd name="connsiteY44" fmla="*/ 2621280 h 5768340"/>
              <a:gd name="connsiteX45" fmla="*/ 4267200 w 4579620"/>
              <a:gd name="connsiteY45" fmla="*/ 2400300 h 5768340"/>
              <a:gd name="connsiteX46" fmla="*/ 4434840 w 4579620"/>
              <a:gd name="connsiteY46" fmla="*/ 2125980 h 5768340"/>
              <a:gd name="connsiteX47" fmla="*/ 4495800 w 4579620"/>
              <a:gd name="connsiteY47" fmla="*/ 1988820 h 5768340"/>
              <a:gd name="connsiteX48" fmla="*/ 4396740 w 4579620"/>
              <a:gd name="connsiteY48" fmla="*/ 1775460 h 5768340"/>
              <a:gd name="connsiteX49" fmla="*/ 4381500 w 4579620"/>
              <a:gd name="connsiteY49" fmla="*/ 1539240 h 5768340"/>
              <a:gd name="connsiteX50" fmla="*/ 4358640 w 4579620"/>
              <a:gd name="connsiteY50" fmla="*/ 1257300 h 5768340"/>
              <a:gd name="connsiteX51" fmla="*/ 4282440 w 4579620"/>
              <a:gd name="connsiteY51" fmla="*/ 883920 h 5768340"/>
              <a:gd name="connsiteX52" fmla="*/ 4191000 w 4579620"/>
              <a:gd name="connsiteY52" fmla="*/ 632460 h 5768340"/>
              <a:gd name="connsiteX53" fmla="*/ 4259580 w 4579620"/>
              <a:gd name="connsiteY53" fmla="*/ 441960 h 5768340"/>
              <a:gd name="connsiteX0-1" fmla="*/ 4259580 w 4579620"/>
              <a:gd name="connsiteY0-2" fmla="*/ 441960 h 5844540"/>
              <a:gd name="connsiteX1-3" fmla="*/ 4221480 w 4579620"/>
              <a:gd name="connsiteY1-4" fmla="*/ 365760 h 5844540"/>
              <a:gd name="connsiteX2-5" fmla="*/ 3535680 w 4579620"/>
              <a:gd name="connsiteY2-6" fmla="*/ 213360 h 5844540"/>
              <a:gd name="connsiteX3-7" fmla="*/ 3352800 w 4579620"/>
              <a:gd name="connsiteY3-8" fmla="*/ 152400 h 5844540"/>
              <a:gd name="connsiteX4-9" fmla="*/ 2979420 w 4579620"/>
              <a:gd name="connsiteY4-10" fmla="*/ 38100 h 5844540"/>
              <a:gd name="connsiteX5-11" fmla="*/ 2796540 w 4579620"/>
              <a:gd name="connsiteY5-12" fmla="*/ 0 h 5844540"/>
              <a:gd name="connsiteX6-13" fmla="*/ 2606040 w 4579620"/>
              <a:gd name="connsiteY6-14" fmla="*/ 0 h 5844540"/>
              <a:gd name="connsiteX7-15" fmla="*/ 2377440 w 4579620"/>
              <a:gd name="connsiteY7-16" fmla="*/ 114300 h 5844540"/>
              <a:gd name="connsiteX8-17" fmla="*/ 1828800 w 4579620"/>
              <a:gd name="connsiteY8-18" fmla="*/ 434340 h 5844540"/>
              <a:gd name="connsiteX9-19" fmla="*/ 1623060 w 4579620"/>
              <a:gd name="connsiteY9-20" fmla="*/ 548640 h 5844540"/>
              <a:gd name="connsiteX10-21" fmla="*/ 1485900 w 4579620"/>
              <a:gd name="connsiteY10-22" fmla="*/ 579120 h 5844540"/>
              <a:gd name="connsiteX11-23" fmla="*/ 1188720 w 4579620"/>
              <a:gd name="connsiteY11-24" fmla="*/ 601980 h 5844540"/>
              <a:gd name="connsiteX12-25" fmla="*/ 670560 w 4579620"/>
              <a:gd name="connsiteY12-26" fmla="*/ 609600 h 5844540"/>
              <a:gd name="connsiteX13-27" fmla="*/ 457200 w 4579620"/>
              <a:gd name="connsiteY13-28" fmla="*/ 685800 h 5844540"/>
              <a:gd name="connsiteX14-29" fmla="*/ 350520 w 4579620"/>
              <a:gd name="connsiteY14-30" fmla="*/ 830580 h 5844540"/>
              <a:gd name="connsiteX15-31" fmla="*/ 228600 w 4579620"/>
              <a:gd name="connsiteY15-32" fmla="*/ 1089660 h 5844540"/>
              <a:gd name="connsiteX16-33" fmla="*/ 83820 w 4579620"/>
              <a:gd name="connsiteY16-34" fmla="*/ 1516380 h 5844540"/>
              <a:gd name="connsiteX17-35" fmla="*/ 0 w 4579620"/>
              <a:gd name="connsiteY17-36" fmla="*/ 2141220 h 5844540"/>
              <a:gd name="connsiteX18-37" fmla="*/ 53340 w 4579620"/>
              <a:gd name="connsiteY18-38" fmla="*/ 2491740 h 5844540"/>
              <a:gd name="connsiteX19-39" fmla="*/ 160020 w 4579620"/>
              <a:gd name="connsiteY19-40" fmla="*/ 2705100 h 5844540"/>
              <a:gd name="connsiteX20-41" fmla="*/ 373380 w 4579620"/>
              <a:gd name="connsiteY20-42" fmla="*/ 2895600 h 5844540"/>
              <a:gd name="connsiteX21-43" fmla="*/ 548640 w 4579620"/>
              <a:gd name="connsiteY21-44" fmla="*/ 3268980 h 5844540"/>
              <a:gd name="connsiteX22-45" fmla="*/ 525780 w 4579620"/>
              <a:gd name="connsiteY22-46" fmla="*/ 3764280 h 5844540"/>
              <a:gd name="connsiteX23-47" fmla="*/ 556260 w 4579620"/>
              <a:gd name="connsiteY23-48" fmla="*/ 4236720 h 5844540"/>
              <a:gd name="connsiteX24-49" fmla="*/ 693420 w 4579620"/>
              <a:gd name="connsiteY24-50" fmla="*/ 4366260 h 5844540"/>
              <a:gd name="connsiteX25-51" fmla="*/ 1234440 w 4579620"/>
              <a:gd name="connsiteY25-52" fmla="*/ 4594860 h 5844540"/>
              <a:gd name="connsiteX26-53" fmla="*/ 1485900 w 4579620"/>
              <a:gd name="connsiteY26-54" fmla="*/ 4838700 h 5844540"/>
              <a:gd name="connsiteX27-55" fmla="*/ 1965960 w 4579620"/>
              <a:gd name="connsiteY27-56" fmla="*/ 5273040 h 5844540"/>
              <a:gd name="connsiteX28-57" fmla="*/ 2133600 w 4579620"/>
              <a:gd name="connsiteY28-58" fmla="*/ 5524500 h 5844540"/>
              <a:gd name="connsiteX29-59" fmla="*/ 2255520 w 4579620"/>
              <a:gd name="connsiteY29-60" fmla="*/ 5676900 h 5844540"/>
              <a:gd name="connsiteX30-61" fmla="*/ 2552700 w 4579620"/>
              <a:gd name="connsiteY30-62" fmla="*/ 5768340 h 5844540"/>
              <a:gd name="connsiteX31-63" fmla="*/ 2918460 w 4579620"/>
              <a:gd name="connsiteY31-64" fmla="*/ 5844540 h 5844540"/>
              <a:gd name="connsiteX32-65" fmla="*/ 4046220 w 4579620"/>
              <a:gd name="connsiteY32-66" fmla="*/ 5676900 h 5844540"/>
              <a:gd name="connsiteX33-67" fmla="*/ 4191000 w 4579620"/>
              <a:gd name="connsiteY33-68" fmla="*/ 5539740 h 5844540"/>
              <a:gd name="connsiteX34-69" fmla="*/ 4122420 w 4579620"/>
              <a:gd name="connsiteY34-70" fmla="*/ 5311140 h 5844540"/>
              <a:gd name="connsiteX35-71" fmla="*/ 3901440 w 4579620"/>
              <a:gd name="connsiteY35-72" fmla="*/ 5021580 h 5844540"/>
              <a:gd name="connsiteX36-73" fmla="*/ 3855720 w 4579620"/>
              <a:gd name="connsiteY36-74" fmla="*/ 4815840 h 5844540"/>
              <a:gd name="connsiteX37-75" fmla="*/ 3939540 w 4579620"/>
              <a:gd name="connsiteY37-76" fmla="*/ 4427220 h 5844540"/>
              <a:gd name="connsiteX38-77" fmla="*/ 4015740 w 4579620"/>
              <a:gd name="connsiteY38-78" fmla="*/ 4175760 h 5844540"/>
              <a:gd name="connsiteX39-79" fmla="*/ 4335780 w 4579620"/>
              <a:gd name="connsiteY39-80" fmla="*/ 3855720 h 5844540"/>
              <a:gd name="connsiteX40-81" fmla="*/ 4556760 w 4579620"/>
              <a:gd name="connsiteY40-82" fmla="*/ 3688080 h 5844540"/>
              <a:gd name="connsiteX41-83" fmla="*/ 4579620 w 4579620"/>
              <a:gd name="connsiteY41-84" fmla="*/ 3520440 h 5844540"/>
              <a:gd name="connsiteX42-85" fmla="*/ 4579620 w 4579620"/>
              <a:gd name="connsiteY42-86" fmla="*/ 3230880 h 5844540"/>
              <a:gd name="connsiteX43-87" fmla="*/ 4358640 w 4579620"/>
              <a:gd name="connsiteY43-88" fmla="*/ 2819400 h 5844540"/>
              <a:gd name="connsiteX44-89" fmla="*/ 4267200 w 4579620"/>
              <a:gd name="connsiteY44-90" fmla="*/ 2621280 h 5844540"/>
              <a:gd name="connsiteX45-91" fmla="*/ 4267200 w 4579620"/>
              <a:gd name="connsiteY45-92" fmla="*/ 2400300 h 5844540"/>
              <a:gd name="connsiteX46-93" fmla="*/ 4434840 w 4579620"/>
              <a:gd name="connsiteY46-94" fmla="*/ 2125980 h 5844540"/>
              <a:gd name="connsiteX47-95" fmla="*/ 4495800 w 4579620"/>
              <a:gd name="connsiteY47-96" fmla="*/ 1988820 h 5844540"/>
              <a:gd name="connsiteX48-97" fmla="*/ 4396740 w 4579620"/>
              <a:gd name="connsiteY48-98" fmla="*/ 1775460 h 5844540"/>
              <a:gd name="connsiteX49-99" fmla="*/ 4381500 w 4579620"/>
              <a:gd name="connsiteY49-100" fmla="*/ 1539240 h 5844540"/>
              <a:gd name="connsiteX50-101" fmla="*/ 4358640 w 4579620"/>
              <a:gd name="connsiteY50-102" fmla="*/ 1257300 h 5844540"/>
              <a:gd name="connsiteX51-103" fmla="*/ 4282440 w 4579620"/>
              <a:gd name="connsiteY51-104" fmla="*/ 883920 h 5844540"/>
              <a:gd name="connsiteX52-105" fmla="*/ 4191000 w 4579620"/>
              <a:gd name="connsiteY52-106" fmla="*/ 632460 h 5844540"/>
              <a:gd name="connsiteX53-107" fmla="*/ 4259580 w 4579620"/>
              <a:gd name="connsiteY53-108" fmla="*/ 441960 h 5844540"/>
              <a:gd name="connsiteX0-109" fmla="*/ 4259580 w 4579620"/>
              <a:gd name="connsiteY0-110" fmla="*/ 441960 h 5844540"/>
              <a:gd name="connsiteX1-111" fmla="*/ 4221480 w 4579620"/>
              <a:gd name="connsiteY1-112" fmla="*/ 365760 h 5844540"/>
              <a:gd name="connsiteX2-113" fmla="*/ 3535680 w 4579620"/>
              <a:gd name="connsiteY2-114" fmla="*/ 213360 h 5844540"/>
              <a:gd name="connsiteX3-115" fmla="*/ 3352800 w 4579620"/>
              <a:gd name="connsiteY3-116" fmla="*/ 152400 h 5844540"/>
              <a:gd name="connsiteX4-117" fmla="*/ 2979420 w 4579620"/>
              <a:gd name="connsiteY4-118" fmla="*/ 38100 h 5844540"/>
              <a:gd name="connsiteX5-119" fmla="*/ 2796540 w 4579620"/>
              <a:gd name="connsiteY5-120" fmla="*/ 0 h 5844540"/>
              <a:gd name="connsiteX6-121" fmla="*/ 2606040 w 4579620"/>
              <a:gd name="connsiteY6-122" fmla="*/ 0 h 5844540"/>
              <a:gd name="connsiteX7-123" fmla="*/ 2377440 w 4579620"/>
              <a:gd name="connsiteY7-124" fmla="*/ 114300 h 5844540"/>
              <a:gd name="connsiteX8-125" fmla="*/ 1828800 w 4579620"/>
              <a:gd name="connsiteY8-126" fmla="*/ 434340 h 5844540"/>
              <a:gd name="connsiteX9-127" fmla="*/ 1623060 w 4579620"/>
              <a:gd name="connsiteY9-128" fmla="*/ 548640 h 5844540"/>
              <a:gd name="connsiteX10-129" fmla="*/ 1485900 w 4579620"/>
              <a:gd name="connsiteY10-130" fmla="*/ 579120 h 5844540"/>
              <a:gd name="connsiteX11-131" fmla="*/ 1188720 w 4579620"/>
              <a:gd name="connsiteY11-132" fmla="*/ 601980 h 5844540"/>
              <a:gd name="connsiteX12-133" fmla="*/ 670560 w 4579620"/>
              <a:gd name="connsiteY12-134" fmla="*/ 609600 h 5844540"/>
              <a:gd name="connsiteX13-135" fmla="*/ 457200 w 4579620"/>
              <a:gd name="connsiteY13-136" fmla="*/ 685800 h 5844540"/>
              <a:gd name="connsiteX14-137" fmla="*/ 350520 w 4579620"/>
              <a:gd name="connsiteY14-138" fmla="*/ 830580 h 5844540"/>
              <a:gd name="connsiteX15-139" fmla="*/ 228600 w 4579620"/>
              <a:gd name="connsiteY15-140" fmla="*/ 1089660 h 5844540"/>
              <a:gd name="connsiteX16-141" fmla="*/ 83820 w 4579620"/>
              <a:gd name="connsiteY16-142" fmla="*/ 1516380 h 5844540"/>
              <a:gd name="connsiteX17-143" fmla="*/ 0 w 4579620"/>
              <a:gd name="connsiteY17-144" fmla="*/ 2141220 h 5844540"/>
              <a:gd name="connsiteX18-145" fmla="*/ 53340 w 4579620"/>
              <a:gd name="connsiteY18-146" fmla="*/ 2491740 h 5844540"/>
              <a:gd name="connsiteX19-147" fmla="*/ 160020 w 4579620"/>
              <a:gd name="connsiteY19-148" fmla="*/ 2705100 h 5844540"/>
              <a:gd name="connsiteX20-149" fmla="*/ 373380 w 4579620"/>
              <a:gd name="connsiteY20-150" fmla="*/ 2895600 h 5844540"/>
              <a:gd name="connsiteX21-151" fmla="*/ 548640 w 4579620"/>
              <a:gd name="connsiteY21-152" fmla="*/ 3268980 h 5844540"/>
              <a:gd name="connsiteX22-153" fmla="*/ 525780 w 4579620"/>
              <a:gd name="connsiteY22-154" fmla="*/ 3764280 h 5844540"/>
              <a:gd name="connsiteX23-155" fmla="*/ 556260 w 4579620"/>
              <a:gd name="connsiteY23-156" fmla="*/ 4236720 h 5844540"/>
              <a:gd name="connsiteX24-157" fmla="*/ 693420 w 4579620"/>
              <a:gd name="connsiteY24-158" fmla="*/ 4366260 h 5844540"/>
              <a:gd name="connsiteX25-159" fmla="*/ 1234440 w 4579620"/>
              <a:gd name="connsiteY25-160" fmla="*/ 4594860 h 5844540"/>
              <a:gd name="connsiteX26-161" fmla="*/ 1485900 w 4579620"/>
              <a:gd name="connsiteY26-162" fmla="*/ 4838700 h 5844540"/>
              <a:gd name="connsiteX27-163" fmla="*/ 1965960 w 4579620"/>
              <a:gd name="connsiteY27-164" fmla="*/ 5273040 h 5844540"/>
              <a:gd name="connsiteX28-165" fmla="*/ 2133600 w 4579620"/>
              <a:gd name="connsiteY28-166" fmla="*/ 5524500 h 5844540"/>
              <a:gd name="connsiteX29-167" fmla="*/ 2255520 w 4579620"/>
              <a:gd name="connsiteY29-168" fmla="*/ 5676900 h 5844540"/>
              <a:gd name="connsiteX30-169" fmla="*/ 2552700 w 4579620"/>
              <a:gd name="connsiteY30-170" fmla="*/ 5768340 h 5844540"/>
              <a:gd name="connsiteX31-171" fmla="*/ 2918460 w 4579620"/>
              <a:gd name="connsiteY31-172" fmla="*/ 5844540 h 5844540"/>
              <a:gd name="connsiteX32-173" fmla="*/ 3429000 w 4579620"/>
              <a:gd name="connsiteY32-174" fmla="*/ 5760720 h 5844540"/>
              <a:gd name="connsiteX33-175" fmla="*/ 4046220 w 4579620"/>
              <a:gd name="connsiteY33-176" fmla="*/ 5676900 h 5844540"/>
              <a:gd name="connsiteX34-177" fmla="*/ 4191000 w 4579620"/>
              <a:gd name="connsiteY34-178" fmla="*/ 5539740 h 5844540"/>
              <a:gd name="connsiteX35-179" fmla="*/ 4122420 w 4579620"/>
              <a:gd name="connsiteY35-180" fmla="*/ 5311140 h 5844540"/>
              <a:gd name="connsiteX36-181" fmla="*/ 3901440 w 4579620"/>
              <a:gd name="connsiteY36-182" fmla="*/ 5021580 h 5844540"/>
              <a:gd name="connsiteX37-183" fmla="*/ 3855720 w 4579620"/>
              <a:gd name="connsiteY37-184" fmla="*/ 4815840 h 5844540"/>
              <a:gd name="connsiteX38-185" fmla="*/ 3939540 w 4579620"/>
              <a:gd name="connsiteY38-186" fmla="*/ 4427220 h 5844540"/>
              <a:gd name="connsiteX39-187" fmla="*/ 4015740 w 4579620"/>
              <a:gd name="connsiteY39-188" fmla="*/ 4175760 h 5844540"/>
              <a:gd name="connsiteX40-189" fmla="*/ 4335780 w 4579620"/>
              <a:gd name="connsiteY40-190" fmla="*/ 3855720 h 5844540"/>
              <a:gd name="connsiteX41-191" fmla="*/ 4556760 w 4579620"/>
              <a:gd name="connsiteY41-192" fmla="*/ 3688080 h 5844540"/>
              <a:gd name="connsiteX42-193" fmla="*/ 4579620 w 4579620"/>
              <a:gd name="connsiteY42-194" fmla="*/ 3520440 h 5844540"/>
              <a:gd name="connsiteX43-195" fmla="*/ 4579620 w 4579620"/>
              <a:gd name="connsiteY43-196" fmla="*/ 3230880 h 5844540"/>
              <a:gd name="connsiteX44-197" fmla="*/ 4358640 w 4579620"/>
              <a:gd name="connsiteY44-198" fmla="*/ 2819400 h 5844540"/>
              <a:gd name="connsiteX45-199" fmla="*/ 4267200 w 4579620"/>
              <a:gd name="connsiteY45-200" fmla="*/ 2621280 h 5844540"/>
              <a:gd name="connsiteX46-201" fmla="*/ 4267200 w 4579620"/>
              <a:gd name="connsiteY46-202" fmla="*/ 2400300 h 5844540"/>
              <a:gd name="connsiteX47-203" fmla="*/ 4434840 w 4579620"/>
              <a:gd name="connsiteY47-204" fmla="*/ 2125980 h 5844540"/>
              <a:gd name="connsiteX48-205" fmla="*/ 4495800 w 4579620"/>
              <a:gd name="connsiteY48-206" fmla="*/ 1988820 h 5844540"/>
              <a:gd name="connsiteX49-207" fmla="*/ 4396740 w 4579620"/>
              <a:gd name="connsiteY49-208" fmla="*/ 1775460 h 5844540"/>
              <a:gd name="connsiteX50-209" fmla="*/ 4381500 w 4579620"/>
              <a:gd name="connsiteY50-210" fmla="*/ 1539240 h 5844540"/>
              <a:gd name="connsiteX51-211" fmla="*/ 4358640 w 4579620"/>
              <a:gd name="connsiteY51-212" fmla="*/ 1257300 h 5844540"/>
              <a:gd name="connsiteX52-213" fmla="*/ 4282440 w 4579620"/>
              <a:gd name="connsiteY52-214" fmla="*/ 883920 h 5844540"/>
              <a:gd name="connsiteX53-215" fmla="*/ 4191000 w 4579620"/>
              <a:gd name="connsiteY53-216" fmla="*/ 632460 h 5844540"/>
              <a:gd name="connsiteX54" fmla="*/ 4259580 w 4579620"/>
              <a:gd name="connsiteY54" fmla="*/ 441960 h 5844540"/>
              <a:gd name="connsiteX0-217" fmla="*/ 4259580 w 4579620"/>
              <a:gd name="connsiteY0-218" fmla="*/ 441960 h 6347460"/>
              <a:gd name="connsiteX1-219" fmla="*/ 4221480 w 4579620"/>
              <a:gd name="connsiteY1-220" fmla="*/ 365760 h 6347460"/>
              <a:gd name="connsiteX2-221" fmla="*/ 3535680 w 4579620"/>
              <a:gd name="connsiteY2-222" fmla="*/ 213360 h 6347460"/>
              <a:gd name="connsiteX3-223" fmla="*/ 3352800 w 4579620"/>
              <a:gd name="connsiteY3-224" fmla="*/ 152400 h 6347460"/>
              <a:gd name="connsiteX4-225" fmla="*/ 2979420 w 4579620"/>
              <a:gd name="connsiteY4-226" fmla="*/ 38100 h 6347460"/>
              <a:gd name="connsiteX5-227" fmla="*/ 2796540 w 4579620"/>
              <a:gd name="connsiteY5-228" fmla="*/ 0 h 6347460"/>
              <a:gd name="connsiteX6-229" fmla="*/ 2606040 w 4579620"/>
              <a:gd name="connsiteY6-230" fmla="*/ 0 h 6347460"/>
              <a:gd name="connsiteX7-231" fmla="*/ 2377440 w 4579620"/>
              <a:gd name="connsiteY7-232" fmla="*/ 114300 h 6347460"/>
              <a:gd name="connsiteX8-233" fmla="*/ 1828800 w 4579620"/>
              <a:gd name="connsiteY8-234" fmla="*/ 434340 h 6347460"/>
              <a:gd name="connsiteX9-235" fmla="*/ 1623060 w 4579620"/>
              <a:gd name="connsiteY9-236" fmla="*/ 548640 h 6347460"/>
              <a:gd name="connsiteX10-237" fmla="*/ 1485900 w 4579620"/>
              <a:gd name="connsiteY10-238" fmla="*/ 579120 h 6347460"/>
              <a:gd name="connsiteX11-239" fmla="*/ 1188720 w 4579620"/>
              <a:gd name="connsiteY11-240" fmla="*/ 601980 h 6347460"/>
              <a:gd name="connsiteX12-241" fmla="*/ 670560 w 4579620"/>
              <a:gd name="connsiteY12-242" fmla="*/ 609600 h 6347460"/>
              <a:gd name="connsiteX13-243" fmla="*/ 457200 w 4579620"/>
              <a:gd name="connsiteY13-244" fmla="*/ 685800 h 6347460"/>
              <a:gd name="connsiteX14-245" fmla="*/ 350520 w 4579620"/>
              <a:gd name="connsiteY14-246" fmla="*/ 830580 h 6347460"/>
              <a:gd name="connsiteX15-247" fmla="*/ 228600 w 4579620"/>
              <a:gd name="connsiteY15-248" fmla="*/ 1089660 h 6347460"/>
              <a:gd name="connsiteX16-249" fmla="*/ 83820 w 4579620"/>
              <a:gd name="connsiteY16-250" fmla="*/ 1516380 h 6347460"/>
              <a:gd name="connsiteX17-251" fmla="*/ 0 w 4579620"/>
              <a:gd name="connsiteY17-252" fmla="*/ 2141220 h 6347460"/>
              <a:gd name="connsiteX18-253" fmla="*/ 53340 w 4579620"/>
              <a:gd name="connsiteY18-254" fmla="*/ 2491740 h 6347460"/>
              <a:gd name="connsiteX19-255" fmla="*/ 160020 w 4579620"/>
              <a:gd name="connsiteY19-256" fmla="*/ 2705100 h 6347460"/>
              <a:gd name="connsiteX20-257" fmla="*/ 373380 w 4579620"/>
              <a:gd name="connsiteY20-258" fmla="*/ 2895600 h 6347460"/>
              <a:gd name="connsiteX21-259" fmla="*/ 548640 w 4579620"/>
              <a:gd name="connsiteY21-260" fmla="*/ 3268980 h 6347460"/>
              <a:gd name="connsiteX22-261" fmla="*/ 525780 w 4579620"/>
              <a:gd name="connsiteY22-262" fmla="*/ 3764280 h 6347460"/>
              <a:gd name="connsiteX23-263" fmla="*/ 556260 w 4579620"/>
              <a:gd name="connsiteY23-264" fmla="*/ 4236720 h 6347460"/>
              <a:gd name="connsiteX24-265" fmla="*/ 693420 w 4579620"/>
              <a:gd name="connsiteY24-266" fmla="*/ 4366260 h 6347460"/>
              <a:gd name="connsiteX25-267" fmla="*/ 1234440 w 4579620"/>
              <a:gd name="connsiteY25-268" fmla="*/ 4594860 h 6347460"/>
              <a:gd name="connsiteX26-269" fmla="*/ 1485900 w 4579620"/>
              <a:gd name="connsiteY26-270" fmla="*/ 4838700 h 6347460"/>
              <a:gd name="connsiteX27-271" fmla="*/ 1965960 w 4579620"/>
              <a:gd name="connsiteY27-272" fmla="*/ 5273040 h 6347460"/>
              <a:gd name="connsiteX28-273" fmla="*/ 2133600 w 4579620"/>
              <a:gd name="connsiteY28-274" fmla="*/ 5524500 h 6347460"/>
              <a:gd name="connsiteX29-275" fmla="*/ 2255520 w 4579620"/>
              <a:gd name="connsiteY29-276" fmla="*/ 5676900 h 6347460"/>
              <a:gd name="connsiteX30-277" fmla="*/ 2552700 w 4579620"/>
              <a:gd name="connsiteY30-278" fmla="*/ 5768340 h 6347460"/>
              <a:gd name="connsiteX31-279" fmla="*/ 2918460 w 4579620"/>
              <a:gd name="connsiteY31-280" fmla="*/ 5844540 h 6347460"/>
              <a:gd name="connsiteX32-281" fmla="*/ 3749040 w 4579620"/>
              <a:gd name="connsiteY32-282" fmla="*/ 6347460 h 6347460"/>
              <a:gd name="connsiteX33-283" fmla="*/ 4046220 w 4579620"/>
              <a:gd name="connsiteY33-284" fmla="*/ 5676900 h 6347460"/>
              <a:gd name="connsiteX34-285" fmla="*/ 4191000 w 4579620"/>
              <a:gd name="connsiteY34-286" fmla="*/ 5539740 h 6347460"/>
              <a:gd name="connsiteX35-287" fmla="*/ 4122420 w 4579620"/>
              <a:gd name="connsiteY35-288" fmla="*/ 5311140 h 6347460"/>
              <a:gd name="connsiteX36-289" fmla="*/ 3901440 w 4579620"/>
              <a:gd name="connsiteY36-290" fmla="*/ 5021580 h 6347460"/>
              <a:gd name="connsiteX37-291" fmla="*/ 3855720 w 4579620"/>
              <a:gd name="connsiteY37-292" fmla="*/ 4815840 h 6347460"/>
              <a:gd name="connsiteX38-293" fmla="*/ 3939540 w 4579620"/>
              <a:gd name="connsiteY38-294" fmla="*/ 4427220 h 6347460"/>
              <a:gd name="connsiteX39-295" fmla="*/ 4015740 w 4579620"/>
              <a:gd name="connsiteY39-296" fmla="*/ 4175760 h 6347460"/>
              <a:gd name="connsiteX40-297" fmla="*/ 4335780 w 4579620"/>
              <a:gd name="connsiteY40-298" fmla="*/ 3855720 h 6347460"/>
              <a:gd name="connsiteX41-299" fmla="*/ 4556760 w 4579620"/>
              <a:gd name="connsiteY41-300" fmla="*/ 3688080 h 6347460"/>
              <a:gd name="connsiteX42-301" fmla="*/ 4579620 w 4579620"/>
              <a:gd name="connsiteY42-302" fmla="*/ 3520440 h 6347460"/>
              <a:gd name="connsiteX43-303" fmla="*/ 4579620 w 4579620"/>
              <a:gd name="connsiteY43-304" fmla="*/ 3230880 h 6347460"/>
              <a:gd name="connsiteX44-305" fmla="*/ 4358640 w 4579620"/>
              <a:gd name="connsiteY44-306" fmla="*/ 2819400 h 6347460"/>
              <a:gd name="connsiteX45-307" fmla="*/ 4267200 w 4579620"/>
              <a:gd name="connsiteY45-308" fmla="*/ 2621280 h 6347460"/>
              <a:gd name="connsiteX46-309" fmla="*/ 4267200 w 4579620"/>
              <a:gd name="connsiteY46-310" fmla="*/ 2400300 h 6347460"/>
              <a:gd name="connsiteX47-311" fmla="*/ 4434840 w 4579620"/>
              <a:gd name="connsiteY47-312" fmla="*/ 2125980 h 6347460"/>
              <a:gd name="connsiteX48-313" fmla="*/ 4495800 w 4579620"/>
              <a:gd name="connsiteY48-314" fmla="*/ 1988820 h 6347460"/>
              <a:gd name="connsiteX49-315" fmla="*/ 4396740 w 4579620"/>
              <a:gd name="connsiteY49-316" fmla="*/ 1775460 h 6347460"/>
              <a:gd name="connsiteX50-317" fmla="*/ 4381500 w 4579620"/>
              <a:gd name="connsiteY50-318" fmla="*/ 1539240 h 6347460"/>
              <a:gd name="connsiteX51-319" fmla="*/ 4358640 w 4579620"/>
              <a:gd name="connsiteY51-320" fmla="*/ 1257300 h 6347460"/>
              <a:gd name="connsiteX52-321" fmla="*/ 4282440 w 4579620"/>
              <a:gd name="connsiteY52-322" fmla="*/ 883920 h 6347460"/>
              <a:gd name="connsiteX53-323" fmla="*/ 4191000 w 4579620"/>
              <a:gd name="connsiteY53-324" fmla="*/ 632460 h 6347460"/>
              <a:gd name="connsiteX54-325" fmla="*/ 4259580 w 4579620"/>
              <a:gd name="connsiteY54-326" fmla="*/ 441960 h 6347460"/>
              <a:gd name="connsiteX0-327" fmla="*/ 4259580 w 4579620"/>
              <a:gd name="connsiteY0-328" fmla="*/ 441960 h 6347460"/>
              <a:gd name="connsiteX1-329" fmla="*/ 4221480 w 4579620"/>
              <a:gd name="connsiteY1-330" fmla="*/ 365760 h 6347460"/>
              <a:gd name="connsiteX2-331" fmla="*/ 3535680 w 4579620"/>
              <a:gd name="connsiteY2-332" fmla="*/ 213360 h 6347460"/>
              <a:gd name="connsiteX3-333" fmla="*/ 3352800 w 4579620"/>
              <a:gd name="connsiteY3-334" fmla="*/ 152400 h 6347460"/>
              <a:gd name="connsiteX4-335" fmla="*/ 2979420 w 4579620"/>
              <a:gd name="connsiteY4-336" fmla="*/ 38100 h 6347460"/>
              <a:gd name="connsiteX5-337" fmla="*/ 2796540 w 4579620"/>
              <a:gd name="connsiteY5-338" fmla="*/ 0 h 6347460"/>
              <a:gd name="connsiteX6-339" fmla="*/ 2606040 w 4579620"/>
              <a:gd name="connsiteY6-340" fmla="*/ 0 h 6347460"/>
              <a:gd name="connsiteX7-341" fmla="*/ 2377440 w 4579620"/>
              <a:gd name="connsiteY7-342" fmla="*/ 114300 h 6347460"/>
              <a:gd name="connsiteX8-343" fmla="*/ 1828800 w 4579620"/>
              <a:gd name="connsiteY8-344" fmla="*/ 434340 h 6347460"/>
              <a:gd name="connsiteX9-345" fmla="*/ 1623060 w 4579620"/>
              <a:gd name="connsiteY9-346" fmla="*/ 548640 h 6347460"/>
              <a:gd name="connsiteX10-347" fmla="*/ 1485900 w 4579620"/>
              <a:gd name="connsiteY10-348" fmla="*/ 579120 h 6347460"/>
              <a:gd name="connsiteX11-349" fmla="*/ 1188720 w 4579620"/>
              <a:gd name="connsiteY11-350" fmla="*/ 601980 h 6347460"/>
              <a:gd name="connsiteX12-351" fmla="*/ 670560 w 4579620"/>
              <a:gd name="connsiteY12-352" fmla="*/ 609600 h 6347460"/>
              <a:gd name="connsiteX13-353" fmla="*/ 457200 w 4579620"/>
              <a:gd name="connsiteY13-354" fmla="*/ 685800 h 6347460"/>
              <a:gd name="connsiteX14-355" fmla="*/ 350520 w 4579620"/>
              <a:gd name="connsiteY14-356" fmla="*/ 830580 h 6347460"/>
              <a:gd name="connsiteX15-357" fmla="*/ 228600 w 4579620"/>
              <a:gd name="connsiteY15-358" fmla="*/ 1089660 h 6347460"/>
              <a:gd name="connsiteX16-359" fmla="*/ 83820 w 4579620"/>
              <a:gd name="connsiteY16-360" fmla="*/ 1516380 h 6347460"/>
              <a:gd name="connsiteX17-361" fmla="*/ 0 w 4579620"/>
              <a:gd name="connsiteY17-362" fmla="*/ 2141220 h 6347460"/>
              <a:gd name="connsiteX18-363" fmla="*/ 53340 w 4579620"/>
              <a:gd name="connsiteY18-364" fmla="*/ 2491740 h 6347460"/>
              <a:gd name="connsiteX19-365" fmla="*/ 160020 w 4579620"/>
              <a:gd name="connsiteY19-366" fmla="*/ 2705100 h 6347460"/>
              <a:gd name="connsiteX20-367" fmla="*/ 373380 w 4579620"/>
              <a:gd name="connsiteY20-368" fmla="*/ 2895600 h 6347460"/>
              <a:gd name="connsiteX21-369" fmla="*/ 548640 w 4579620"/>
              <a:gd name="connsiteY21-370" fmla="*/ 3268980 h 6347460"/>
              <a:gd name="connsiteX22-371" fmla="*/ 525780 w 4579620"/>
              <a:gd name="connsiteY22-372" fmla="*/ 3764280 h 6347460"/>
              <a:gd name="connsiteX23-373" fmla="*/ 556260 w 4579620"/>
              <a:gd name="connsiteY23-374" fmla="*/ 4236720 h 6347460"/>
              <a:gd name="connsiteX24-375" fmla="*/ 693420 w 4579620"/>
              <a:gd name="connsiteY24-376" fmla="*/ 4366260 h 6347460"/>
              <a:gd name="connsiteX25-377" fmla="*/ 1234440 w 4579620"/>
              <a:gd name="connsiteY25-378" fmla="*/ 4594860 h 6347460"/>
              <a:gd name="connsiteX26-379" fmla="*/ 1485900 w 4579620"/>
              <a:gd name="connsiteY26-380" fmla="*/ 4838700 h 6347460"/>
              <a:gd name="connsiteX27-381" fmla="*/ 1965960 w 4579620"/>
              <a:gd name="connsiteY27-382" fmla="*/ 5273040 h 6347460"/>
              <a:gd name="connsiteX28-383" fmla="*/ 2133600 w 4579620"/>
              <a:gd name="connsiteY28-384" fmla="*/ 5524500 h 6347460"/>
              <a:gd name="connsiteX29-385" fmla="*/ 2255520 w 4579620"/>
              <a:gd name="connsiteY29-386" fmla="*/ 5676900 h 6347460"/>
              <a:gd name="connsiteX30-387" fmla="*/ 2552700 w 4579620"/>
              <a:gd name="connsiteY30-388" fmla="*/ 5768340 h 6347460"/>
              <a:gd name="connsiteX31-389" fmla="*/ 2918460 w 4579620"/>
              <a:gd name="connsiteY31-390" fmla="*/ 5844540 h 6347460"/>
              <a:gd name="connsiteX32-391" fmla="*/ 3749040 w 4579620"/>
              <a:gd name="connsiteY32-392" fmla="*/ 6347460 h 6347460"/>
              <a:gd name="connsiteX33-393" fmla="*/ 3916680 w 4579620"/>
              <a:gd name="connsiteY33-394" fmla="*/ 5966460 h 6347460"/>
              <a:gd name="connsiteX34-395" fmla="*/ 4046220 w 4579620"/>
              <a:gd name="connsiteY34-396" fmla="*/ 5676900 h 6347460"/>
              <a:gd name="connsiteX35-397" fmla="*/ 4191000 w 4579620"/>
              <a:gd name="connsiteY35-398" fmla="*/ 5539740 h 6347460"/>
              <a:gd name="connsiteX36-399" fmla="*/ 4122420 w 4579620"/>
              <a:gd name="connsiteY36-400" fmla="*/ 5311140 h 6347460"/>
              <a:gd name="connsiteX37-401" fmla="*/ 3901440 w 4579620"/>
              <a:gd name="connsiteY37-402" fmla="*/ 5021580 h 6347460"/>
              <a:gd name="connsiteX38-403" fmla="*/ 3855720 w 4579620"/>
              <a:gd name="connsiteY38-404" fmla="*/ 4815840 h 6347460"/>
              <a:gd name="connsiteX39-405" fmla="*/ 3939540 w 4579620"/>
              <a:gd name="connsiteY39-406" fmla="*/ 4427220 h 6347460"/>
              <a:gd name="connsiteX40-407" fmla="*/ 4015740 w 4579620"/>
              <a:gd name="connsiteY40-408" fmla="*/ 4175760 h 6347460"/>
              <a:gd name="connsiteX41-409" fmla="*/ 4335780 w 4579620"/>
              <a:gd name="connsiteY41-410" fmla="*/ 3855720 h 6347460"/>
              <a:gd name="connsiteX42-411" fmla="*/ 4556760 w 4579620"/>
              <a:gd name="connsiteY42-412" fmla="*/ 3688080 h 6347460"/>
              <a:gd name="connsiteX43-413" fmla="*/ 4579620 w 4579620"/>
              <a:gd name="connsiteY43-414" fmla="*/ 3520440 h 6347460"/>
              <a:gd name="connsiteX44-415" fmla="*/ 4579620 w 4579620"/>
              <a:gd name="connsiteY44-416" fmla="*/ 3230880 h 6347460"/>
              <a:gd name="connsiteX45-417" fmla="*/ 4358640 w 4579620"/>
              <a:gd name="connsiteY45-418" fmla="*/ 2819400 h 6347460"/>
              <a:gd name="connsiteX46-419" fmla="*/ 4267200 w 4579620"/>
              <a:gd name="connsiteY46-420" fmla="*/ 2621280 h 6347460"/>
              <a:gd name="connsiteX47-421" fmla="*/ 4267200 w 4579620"/>
              <a:gd name="connsiteY47-422" fmla="*/ 2400300 h 6347460"/>
              <a:gd name="connsiteX48-423" fmla="*/ 4434840 w 4579620"/>
              <a:gd name="connsiteY48-424" fmla="*/ 2125980 h 6347460"/>
              <a:gd name="connsiteX49-425" fmla="*/ 4495800 w 4579620"/>
              <a:gd name="connsiteY49-426" fmla="*/ 1988820 h 6347460"/>
              <a:gd name="connsiteX50-427" fmla="*/ 4396740 w 4579620"/>
              <a:gd name="connsiteY50-428" fmla="*/ 1775460 h 6347460"/>
              <a:gd name="connsiteX51-429" fmla="*/ 4381500 w 4579620"/>
              <a:gd name="connsiteY51-430" fmla="*/ 1539240 h 6347460"/>
              <a:gd name="connsiteX52-431" fmla="*/ 4358640 w 4579620"/>
              <a:gd name="connsiteY52-432" fmla="*/ 1257300 h 6347460"/>
              <a:gd name="connsiteX53-433" fmla="*/ 4282440 w 4579620"/>
              <a:gd name="connsiteY53-434" fmla="*/ 883920 h 6347460"/>
              <a:gd name="connsiteX54-435" fmla="*/ 4191000 w 4579620"/>
              <a:gd name="connsiteY54-436" fmla="*/ 632460 h 6347460"/>
              <a:gd name="connsiteX55" fmla="*/ 4259580 w 4579620"/>
              <a:gd name="connsiteY55" fmla="*/ 441960 h 6347460"/>
              <a:gd name="connsiteX0-437" fmla="*/ 4259580 w 4579620"/>
              <a:gd name="connsiteY0-438" fmla="*/ 441960 h 6347460"/>
              <a:gd name="connsiteX1-439" fmla="*/ 4221480 w 4579620"/>
              <a:gd name="connsiteY1-440" fmla="*/ 365760 h 6347460"/>
              <a:gd name="connsiteX2-441" fmla="*/ 3535680 w 4579620"/>
              <a:gd name="connsiteY2-442" fmla="*/ 213360 h 6347460"/>
              <a:gd name="connsiteX3-443" fmla="*/ 3352800 w 4579620"/>
              <a:gd name="connsiteY3-444" fmla="*/ 152400 h 6347460"/>
              <a:gd name="connsiteX4-445" fmla="*/ 2979420 w 4579620"/>
              <a:gd name="connsiteY4-446" fmla="*/ 38100 h 6347460"/>
              <a:gd name="connsiteX5-447" fmla="*/ 2796540 w 4579620"/>
              <a:gd name="connsiteY5-448" fmla="*/ 0 h 6347460"/>
              <a:gd name="connsiteX6-449" fmla="*/ 2606040 w 4579620"/>
              <a:gd name="connsiteY6-450" fmla="*/ 0 h 6347460"/>
              <a:gd name="connsiteX7-451" fmla="*/ 2377440 w 4579620"/>
              <a:gd name="connsiteY7-452" fmla="*/ 114300 h 6347460"/>
              <a:gd name="connsiteX8-453" fmla="*/ 1828800 w 4579620"/>
              <a:gd name="connsiteY8-454" fmla="*/ 434340 h 6347460"/>
              <a:gd name="connsiteX9-455" fmla="*/ 1623060 w 4579620"/>
              <a:gd name="connsiteY9-456" fmla="*/ 548640 h 6347460"/>
              <a:gd name="connsiteX10-457" fmla="*/ 1485900 w 4579620"/>
              <a:gd name="connsiteY10-458" fmla="*/ 579120 h 6347460"/>
              <a:gd name="connsiteX11-459" fmla="*/ 1188720 w 4579620"/>
              <a:gd name="connsiteY11-460" fmla="*/ 601980 h 6347460"/>
              <a:gd name="connsiteX12-461" fmla="*/ 670560 w 4579620"/>
              <a:gd name="connsiteY12-462" fmla="*/ 609600 h 6347460"/>
              <a:gd name="connsiteX13-463" fmla="*/ 457200 w 4579620"/>
              <a:gd name="connsiteY13-464" fmla="*/ 685800 h 6347460"/>
              <a:gd name="connsiteX14-465" fmla="*/ 350520 w 4579620"/>
              <a:gd name="connsiteY14-466" fmla="*/ 830580 h 6347460"/>
              <a:gd name="connsiteX15-467" fmla="*/ 228600 w 4579620"/>
              <a:gd name="connsiteY15-468" fmla="*/ 1089660 h 6347460"/>
              <a:gd name="connsiteX16-469" fmla="*/ 83820 w 4579620"/>
              <a:gd name="connsiteY16-470" fmla="*/ 1516380 h 6347460"/>
              <a:gd name="connsiteX17-471" fmla="*/ 0 w 4579620"/>
              <a:gd name="connsiteY17-472" fmla="*/ 2141220 h 6347460"/>
              <a:gd name="connsiteX18-473" fmla="*/ 53340 w 4579620"/>
              <a:gd name="connsiteY18-474" fmla="*/ 2491740 h 6347460"/>
              <a:gd name="connsiteX19-475" fmla="*/ 160020 w 4579620"/>
              <a:gd name="connsiteY19-476" fmla="*/ 2705100 h 6347460"/>
              <a:gd name="connsiteX20-477" fmla="*/ 373380 w 4579620"/>
              <a:gd name="connsiteY20-478" fmla="*/ 2895600 h 6347460"/>
              <a:gd name="connsiteX21-479" fmla="*/ 548640 w 4579620"/>
              <a:gd name="connsiteY21-480" fmla="*/ 3268980 h 6347460"/>
              <a:gd name="connsiteX22-481" fmla="*/ 525780 w 4579620"/>
              <a:gd name="connsiteY22-482" fmla="*/ 3764280 h 6347460"/>
              <a:gd name="connsiteX23-483" fmla="*/ 556260 w 4579620"/>
              <a:gd name="connsiteY23-484" fmla="*/ 4236720 h 6347460"/>
              <a:gd name="connsiteX24-485" fmla="*/ 693420 w 4579620"/>
              <a:gd name="connsiteY24-486" fmla="*/ 4366260 h 6347460"/>
              <a:gd name="connsiteX25-487" fmla="*/ 1234440 w 4579620"/>
              <a:gd name="connsiteY25-488" fmla="*/ 4594860 h 6347460"/>
              <a:gd name="connsiteX26-489" fmla="*/ 1485900 w 4579620"/>
              <a:gd name="connsiteY26-490" fmla="*/ 4838700 h 6347460"/>
              <a:gd name="connsiteX27-491" fmla="*/ 1965960 w 4579620"/>
              <a:gd name="connsiteY27-492" fmla="*/ 5273040 h 6347460"/>
              <a:gd name="connsiteX28-493" fmla="*/ 2133600 w 4579620"/>
              <a:gd name="connsiteY28-494" fmla="*/ 5524500 h 6347460"/>
              <a:gd name="connsiteX29-495" fmla="*/ 2255520 w 4579620"/>
              <a:gd name="connsiteY29-496" fmla="*/ 5676900 h 6347460"/>
              <a:gd name="connsiteX30-497" fmla="*/ 2552700 w 4579620"/>
              <a:gd name="connsiteY30-498" fmla="*/ 5768340 h 6347460"/>
              <a:gd name="connsiteX31-499" fmla="*/ 2918460 w 4579620"/>
              <a:gd name="connsiteY31-500" fmla="*/ 5844540 h 6347460"/>
              <a:gd name="connsiteX32-501" fmla="*/ 3749040 w 4579620"/>
              <a:gd name="connsiteY32-502" fmla="*/ 6347460 h 6347460"/>
              <a:gd name="connsiteX33-503" fmla="*/ 4076700 w 4579620"/>
              <a:gd name="connsiteY33-504" fmla="*/ 6294120 h 6347460"/>
              <a:gd name="connsiteX34-505" fmla="*/ 4046220 w 4579620"/>
              <a:gd name="connsiteY34-506" fmla="*/ 5676900 h 6347460"/>
              <a:gd name="connsiteX35-507" fmla="*/ 4191000 w 4579620"/>
              <a:gd name="connsiteY35-508" fmla="*/ 5539740 h 6347460"/>
              <a:gd name="connsiteX36-509" fmla="*/ 4122420 w 4579620"/>
              <a:gd name="connsiteY36-510" fmla="*/ 5311140 h 6347460"/>
              <a:gd name="connsiteX37-511" fmla="*/ 3901440 w 4579620"/>
              <a:gd name="connsiteY37-512" fmla="*/ 5021580 h 6347460"/>
              <a:gd name="connsiteX38-513" fmla="*/ 3855720 w 4579620"/>
              <a:gd name="connsiteY38-514" fmla="*/ 4815840 h 6347460"/>
              <a:gd name="connsiteX39-515" fmla="*/ 3939540 w 4579620"/>
              <a:gd name="connsiteY39-516" fmla="*/ 4427220 h 6347460"/>
              <a:gd name="connsiteX40-517" fmla="*/ 4015740 w 4579620"/>
              <a:gd name="connsiteY40-518" fmla="*/ 4175760 h 6347460"/>
              <a:gd name="connsiteX41-519" fmla="*/ 4335780 w 4579620"/>
              <a:gd name="connsiteY41-520" fmla="*/ 3855720 h 6347460"/>
              <a:gd name="connsiteX42-521" fmla="*/ 4556760 w 4579620"/>
              <a:gd name="connsiteY42-522" fmla="*/ 3688080 h 6347460"/>
              <a:gd name="connsiteX43-523" fmla="*/ 4579620 w 4579620"/>
              <a:gd name="connsiteY43-524" fmla="*/ 3520440 h 6347460"/>
              <a:gd name="connsiteX44-525" fmla="*/ 4579620 w 4579620"/>
              <a:gd name="connsiteY44-526" fmla="*/ 3230880 h 6347460"/>
              <a:gd name="connsiteX45-527" fmla="*/ 4358640 w 4579620"/>
              <a:gd name="connsiteY45-528" fmla="*/ 2819400 h 6347460"/>
              <a:gd name="connsiteX46-529" fmla="*/ 4267200 w 4579620"/>
              <a:gd name="connsiteY46-530" fmla="*/ 2621280 h 6347460"/>
              <a:gd name="connsiteX47-531" fmla="*/ 4267200 w 4579620"/>
              <a:gd name="connsiteY47-532" fmla="*/ 2400300 h 6347460"/>
              <a:gd name="connsiteX48-533" fmla="*/ 4434840 w 4579620"/>
              <a:gd name="connsiteY48-534" fmla="*/ 2125980 h 6347460"/>
              <a:gd name="connsiteX49-535" fmla="*/ 4495800 w 4579620"/>
              <a:gd name="connsiteY49-536" fmla="*/ 1988820 h 6347460"/>
              <a:gd name="connsiteX50-537" fmla="*/ 4396740 w 4579620"/>
              <a:gd name="connsiteY50-538" fmla="*/ 1775460 h 6347460"/>
              <a:gd name="connsiteX51-539" fmla="*/ 4381500 w 4579620"/>
              <a:gd name="connsiteY51-540" fmla="*/ 1539240 h 6347460"/>
              <a:gd name="connsiteX52-541" fmla="*/ 4358640 w 4579620"/>
              <a:gd name="connsiteY52-542" fmla="*/ 1257300 h 6347460"/>
              <a:gd name="connsiteX53-543" fmla="*/ 4282440 w 4579620"/>
              <a:gd name="connsiteY53-544" fmla="*/ 883920 h 6347460"/>
              <a:gd name="connsiteX54-545" fmla="*/ 4191000 w 4579620"/>
              <a:gd name="connsiteY54-546" fmla="*/ 632460 h 6347460"/>
              <a:gd name="connsiteX55-547" fmla="*/ 4259580 w 4579620"/>
              <a:gd name="connsiteY55-548" fmla="*/ 441960 h 6347460"/>
              <a:gd name="connsiteX0-549" fmla="*/ 4259580 w 4579620"/>
              <a:gd name="connsiteY0-550" fmla="*/ 441960 h 6347460"/>
              <a:gd name="connsiteX1-551" fmla="*/ 4221480 w 4579620"/>
              <a:gd name="connsiteY1-552" fmla="*/ 365760 h 6347460"/>
              <a:gd name="connsiteX2-553" fmla="*/ 3535680 w 4579620"/>
              <a:gd name="connsiteY2-554" fmla="*/ 213360 h 6347460"/>
              <a:gd name="connsiteX3-555" fmla="*/ 3352800 w 4579620"/>
              <a:gd name="connsiteY3-556" fmla="*/ 152400 h 6347460"/>
              <a:gd name="connsiteX4-557" fmla="*/ 2979420 w 4579620"/>
              <a:gd name="connsiteY4-558" fmla="*/ 38100 h 6347460"/>
              <a:gd name="connsiteX5-559" fmla="*/ 2796540 w 4579620"/>
              <a:gd name="connsiteY5-560" fmla="*/ 0 h 6347460"/>
              <a:gd name="connsiteX6-561" fmla="*/ 2606040 w 4579620"/>
              <a:gd name="connsiteY6-562" fmla="*/ 0 h 6347460"/>
              <a:gd name="connsiteX7-563" fmla="*/ 2377440 w 4579620"/>
              <a:gd name="connsiteY7-564" fmla="*/ 114300 h 6347460"/>
              <a:gd name="connsiteX8-565" fmla="*/ 1828800 w 4579620"/>
              <a:gd name="connsiteY8-566" fmla="*/ 434340 h 6347460"/>
              <a:gd name="connsiteX9-567" fmla="*/ 1623060 w 4579620"/>
              <a:gd name="connsiteY9-568" fmla="*/ 548640 h 6347460"/>
              <a:gd name="connsiteX10-569" fmla="*/ 1485900 w 4579620"/>
              <a:gd name="connsiteY10-570" fmla="*/ 579120 h 6347460"/>
              <a:gd name="connsiteX11-571" fmla="*/ 1188720 w 4579620"/>
              <a:gd name="connsiteY11-572" fmla="*/ 601980 h 6347460"/>
              <a:gd name="connsiteX12-573" fmla="*/ 670560 w 4579620"/>
              <a:gd name="connsiteY12-574" fmla="*/ 609600 h 6347460"/>
              <a:gd name="connsiteX13-575" fmla="*/ 457200 w 4579620"/>
              <a:gd name="connsiteY13-576" fmla="*/ 685800 h 6347460"/>
              <a:gd name="connsiteX14-577" fmla="*/ 350520 w 4579620"/>
              <a:gd name="connsiteY14-578" fmla="*/ 830580 h 6347460"/>
              <a:gd name="connsiteX15-579" fmla="*/ 228600 w 4579620"/>
              <a:gd name="connsiteY15-580" fmla="*/ 1089660 h 6347460"/>
              <a:gd name="connsiteX16-581" fmla="*/ 83820 w 4579620"/>
              <a:gd name="connsiteY16-582" fmla="*/ 1516380 h 6347460"/>
              <a:gd name="connsiteX17-583" fmla="*/ 0 w 4579620"/>
              <a:gd name="connsiteY17-584" fmla="*/ 2141220 h 6347460"/>
              <a:gd name="connsiteX18-585" fmla="*/ 53340 w 4579620"/>
              <a:gd name="connsiteY18-586" fmla="*/ 2491740 h 6347460"/>
              <a:gd name="connsiteX19-587" fmla="*/ 160020 w 4579620"/>
              <a:gd name="connsiteY19-588" fmla="*/ 2705100 h 6347460"/>
              <a:gd name="connsiteX20-589" fmla="*/ 373380 w 4579620"/>
              <a:gd name="connsiteY20-590" fmla="*/ 2895600 h 6347460"/>
              <a:gd name="connsiteX21-591" fmla="*/ 548640 w 4579620"/>
              <a:gd name="connsiteY21-592" fmla="*/ 3268980 h 6347460"/>
              <a:gd name="connsiteX22-593" fmla="*/ 525780 w 4579620"/>
              <a:gd name="connsiteY22-594" fmla="*/ 3764280 h 6347460"/>
              <a:gd name="connsiteX23-595" fmla="*/ 556260 w 4579620"/>
              <a:gd name="connsiteY23-596" fmla="*/ 4236720 h 6347460"/>
              <a:gd name="connsiteX24-597" fmla="*/ 693420 w 4579620"/>
              <a:gd name="connsiteY24-598" fmla="*/ 4366260 h 6347460"/>
              <a:gd name="connsiteX25-599" fmla="*/ 1234440 w 4579620"/>
              <a:gd name="connsiteY25-600" fmla="*/ 4594860 h 6347460"/>
              <a:gd name="connsiteX26-601" fmla="*/ 1485900 w 4579620"/>
              <a:gd name="connsiteY26-602" fmla="*/ 4838700 h 6347460"/>
              <a:gd name="connsiteX27-603" fmla="*/ 1965960 w 4579620"/>
              <a:gd name="connsiteY27-604" fmla="*/ 5273040 h 6347460"/>
              <a:gd name="connsiteX28-605" fmla="*/ 2133600 w 4579620"/>
              <a:gd name="connsiteY28-606" fmla="*/ 5524500 h 6347460"/>
              <a:gd name="connsiteX29-607" fmla="*/ 2255520 w 4579620"/>
              <a:gd name="connsiteY29-608" fmla="*/ 5676900 h 6347460"/>
              <a:gd name="connsiteX30-609" fmla="*/ 2552700 w 4579620"/>
              <a:gd name="connsiteY30-610" fmla="*/ 5768340 h 6347460"/>
              <a:gd name="connsiteX31-611" fmla="*/ 2918460 w 4579620"/>
              <a:gd name="connsiteY31-612" fmla="*/ 5844540 h 6347460"/>
              <a:gd name="connsiteX32-613" fmla="*/ 3749040 w 4579620"/>
              <a:gd name="connsiteY32-614" fmla="*/ 6347460 h 6347460"/>
              <a:gd name="connsiteX33-615" fmla="*/ 4076700 w 4579620"/>
              <a:gd name="connsiteY33-616" fmla="*/ 6294120 h 6347460"/>
              <a:gd name="connsiteX34-617" fmla="*/ 4305300 w 4579620"/>
              <a:gd name="connsiteY34-618" fmla="*/ 5989320 h 6347460"/>
              <a:gd name="connsiteX35-619" fmla="*/ 4191000 w 4579620"/>
              <a:gd name="connsiteY35-620" fmla="*/ 5539740 h 6347460"/>
              <a:gd name="connsiteX36-621" fmla="*/ 4122420 w 4579620"/>
              <a:gd name="connsiteY36-622" fmla="*/ 5311140 h 6347460"/>
              <a:gd name="connsiteX37-623" fmla="*/ 3901440 w 4579620"/>
              <a:gd name="connsiteY37-624" fmla="*/ 5021580 h 6347460"/>
              <a:gd name="connsiteX38-625" fmla="*/ 3855720 w 4579620"/>
              <a:gd name="connsiteY38-626" fmla="*/ 4815840 h 6347460"/>
              <a:gd name="connsiteX39-627" fmla="*/ 3939540 w 4579620"/>
              <a:gd name="connsiteY39-628" fmla="*/ 4427220 h 6347460"/>
              <a:gd name="connsiteX40-629" fmla="*/ 4015740 w 4579620"/>
              <a:gd name="connsiteY40-630" fmla="*/ 4175760 h 6347460"/>
              <a:gd name="connsiteX41-631" fmla="*/ 4335780 w 4579620"/>
              <a:gd name="connsiteY41-632" fmla="*/ 3855720 h 6347460"/>
              <a:gd name="connsiteX42-633" fmla="*/ 4556760 w 4579620"/>
              <a:gd name="connsiteY42-634" fmla="*/ 3688080 h 6347460"/>
              <a:gd name="connsiteX43-635" fmla="*/ 4579620 w 4579620"/>
              <a:gd name="connsiteY43-636" fmla="*/ 3520440 h 6347460"/>
              <a:gd name="connsiteX44-637" fmla="*/ 4579620 w 4579620"/>
              <a:gd name="connsiteY44-638" fmla="*/ 3230880 h 6347460"/>
              <a:gd name="connsiteX45-639" fmla="*/ 4358640 w 4579620"/>
              <a:gd name="connsiteY45-640" fmla="*/ 2819400 h 6347460"/>
              <a:gd name="connsiteX46-641" fmla="*/ 4267200 w 4579620"/>
              <a:gd name="connsiteY46-642" fmla="*/ 2621280 h 6347460"/>
              <a:gd name="connsiteX47-643" fmla="*/ 4267200 w 4579620"/>
              <a:gd name="connsiteY47-644" fmla="*/ 2400300 h 6347460"/>
              <a:gd name="connsiteX48-645" fmla="*/ 4434840 w 4579620"/>
              <a:gd name="connsiteY48-646" fmla="*/ 2125980 h 6347460"/>
              <a:gd name="connsiteX49-647" fmla="*/ 4495800 w 4579620"/>
              <a:gd name="connsiteY49-648" fmla="*/ 1988820 h 6347460"/>
              <a:gd name="connsiteX50-649" fmla="*/ 4396740 w 4579620"/>
              <a:gd name="connsiteY50-650" fmla="*/ 1775460 h 6347460"/>
              <a:gd name="connsiteX51-651" fmla="*/ 4381500 w 4579620"/>
              <a:gd name="connsiteY51-652" fmla="*/ 1539240 h 6347460"/>
              <a:gd name="connsiteX52-653" fmla="*/ 4358640 w 4579620"/>
              <a:gd name="connsiteY52-654" fmla="*/ 1257300 h 6347460"/>
              <a:gd name="connsiteX53-655" fmla="*/ 4282440 w 4579620"/>
              <a:gd name="connsiteY53-656" fmla="*/ 883920 h 6347460"/>
              <a:gd name="connsiteX54-657" fmla="*/ 4191000 w 4579620"/>
              <a:gd name="connsiteY54-658" fmla="*/ 632460 h 6347460"/>
              <a:gd name="connsiteX55-659" fmla="*/ 4259580 w 4579620"/>
              <a:gd name="connsiteY55-660" fmla="*/ 441960 h 6347460"/>
              <a:gd name="connsiteX0-661" fmla="*/ 4259580 w 4579620"/>
              <a:gd name="connsiteY0-662" fmla="*/ 441960 h 6347460"/>
              <a:gd name="connsiteX1-663" fmla="*/ 4221480 w 4579620"/>
              <a:gd name="connsiteY1-664" fmla="*/ 365760 h 6347460"/>
              <a:gd name="connsiteX2-665" fmla="*/ 3535680 w 4579620"/>
              <a:gd name="connsiteY2-666" fmla="*/ 213360 h 6347460"/>
              <a:gd name="connsiteX3-667" fmla="*/ 3352800 w 4579620"/>
              <a:gd name="connsiteY3-668" fmla="*/ 152400 h 6347460"/>
              <a:gd name="connsiteX4-669" fmla="*/ 2979420 w 4579620"/>
              <a:gd name="connsiteY4-670" fmla="*/ 38100 h 6347460"/>
              <a:gd name="connsiteX5-671" fmla="*/ 2796540 w 4579620"/>
              <a:gd name="connsiteY5-672" fmla="*/ 0 h 6347460"/>
              <a:gd name="connsiteX6-673" fmla="*/ 2606040 w 4579620"/>
              <a:gd name="connsiteY6-674" fmla="*/ 0 h 6347460"/>
              <a:gd name="connsiteX7-675" fmla="*/ 2377440 w 4579620"/>
              <a:gd name="connsiteY7-676" fmla="*/ 114300 h 6347460"/>
              <a:gd name="connsiteX8-677" fmla="*/ 1828800 w 4579620"/>
              <a:gd name="connsiteY8-678" fmla="*/ 434340 h 6347460"/>
              <a:gd name="connsiteX9-679" fmla="*/ 1623060 w 4579620"/>
              <a:gd name="connsiteY9-680" fmla="*/ 548640 h 6347460"/>
              <a:gd name="connsiteX10-681" fmla="*/ 1485900 w 4579620"/>
              <a:gd name="connsiteY10-682" fmla="*/ 579120 h 6347460"/>
              <a:gd name="connsiteX11-683" fmla="*/ 1188720 w 4579620"/>
              <a:gd name="connsiteY11-684" fmla="*/ 601980 h 6347460"/>
              <a:gd name="connsiteX12-685" fmla="*/ 670560 w 4579620"/>
              <a:gd name="connsiteY12-686" fmla="*/ 609600 h 6347460"/>
              <a:gd name="connsiteX13-687" fmla="*/ 457200 w 4579620"/>
              <a:gd name="connsiteY13-688" fmla="*/ 685800 h 6347460"/>
              <a:gd name="connsiteX14-689" fmla="*/ 350520 w 4579620"/>
              <a:gd name="connsiteY14-690" fmla="*/ 830580 h 6347460"/>
              <a:gd name="connsiteX15-691" fmla="*/ 228600 w 4579620"/>
              <a:gd name="connsiteY15-692" fmla="*/ 1089660 h 6347460"/>
              <a:gd name="connsiteX16-693" fmla="*/ 83820 w 4579620"/>
              <a:gd name="connsiteY16-694" fmla="*/ 1516380 h 6347460"/>
              <a:gd name="connsiteX17-695" fmla="*/ 0 w 4579620"/>
              <a:gd name="connsiteY17-696" fmla="*/ 2141220 h 6347460"/>
              <a:gd name="connsiteX18-697" fmla="*/ 53340 w 4579620"/>
              <a:gd name="connsiteY18-698" fmla="*/ 2491740 h 6347460"/>
              <a:gd name="connsiteX19-699" fmla="*/ 160020 w 4579620"/>
              <a:gd name="connsiteY19-700" fmla="*/ 2705100 h 6347460"/>
              <a:gd name="connsiteX20-701" fmla="*/ 373380 w 4579620"/>
              <a:gd name="connsiteY20-702" fmla="*/ 2895600 h 6347460"/>
              <a:gd name="connsiteX21-703" fmla="*/ 548640 w 4579620"/>
              <a:gd name="connsiteY21-704" fmla="*/ 3268980 h 6347460"/>
              <a:gd name="connsiteX22-705" fmla="*/ 525780 w 4579620"/>
              <a:gd name="connsiteY22-706" fmla="*/ 3764280 h 6347460"/>
              <a:gd name="connsiteX23-707" fmla="*/ 556260 w 4579620"/>
              <a:gd name="connsiteY23-708" fmla="*/ 4236720 h 6347460"/>
              <a:gd name="connsiteX24-709" fmla="*/ 693420 w 4579620"/>
              <a:gd name="connsiteY24-710" fmla="*/ 4366260 h 6347460"/>
              <a:gd name="connsiteX25-711" fmla="*/ 1234440 w 4579620"/>
              <a:gd name="connsiteY25-712" fmla="*/ 4594860 h 6347460"/>
              <a:gd name="connsiteX26-713" fmla="*/ 1485900 w 4579620"/>
              <a:gd name="connsiteY26-714" fmla="*/ 4838700 h 6347460"/>
              <a:gd name="connsiteX27-715" fmla="*/ 1965960 w 4579620"/>
              <a:gd name="connsiteY27-716" fmla="*/ 5273040 h 6347460"/>
              <a:gd name="connsiteX28-717" fmla="*/ 2133600 w 4579620"/>
              <a:gd name="connsiteY28-718" fmla="*/ 5524500 h 6347460"/>
              <a:gd name="connsiteX29-719" fmla="*/ 2255520 w 4579620"/>
              <a:gd name="connsiteY29-720" fmla="*/ 5676900 h 6347460"/>
              <a:gd name="connsiteX30-721" fmla="*/ 2552700 w 4579620"/>
              <a:gd name="connsiteY30-722" fmla="*/ 5768340 h 6347460"/>
              <a:gd name="connsiteX31-723" fmla="*/ 2918460 w 4579620"/>
              <a:gd name="connsiteY31-724" fmla="*/ 5844540 h 6347460"/>
              <a:gd name="connsiteX32-725" fmla="*/ 3749040 w 4579620"/>
              <a:gd name="connsiteY32-726" fmla="*/ 6347460 h 6347460"/>
              <a:gd name="connsiteX33-727" fmla="*/ 4076700 w 4579620"/>
              <a:gd name="connsiteY33-728" fmla="*/ 6294120 h 6347460"/>
              <a:gd name="connsiteX34-729" fmla="*/ 4305300 w 4579620"/>
              <a:gd name="connsiteY34-730" fmla="*/ 5989320 h 6347460"/>
              <a:gd name="connsiteX35-731" fmla="*/ 4191000 w 4579620"/>
              <a:gd name="connsiteY35-732" fmla="*/ 5562600 h 6347460"/>
              <a:gd name="connsiteX36-733" fmla="*/ 4122420 w 4579620"/>
              <a:gd name="connsiteY36-734" fmla="*/ 5311140 h 6347460"/>
              <a:gd name="connsiteX37-735" fmla="*/ 3901440 w 4579620"/>
              <a:gd name="connsiteY37-736" fmla="*/ 5021580 h 6347460"/>
              <a:gd name="connsiteX38-737" fmla="*/ 3855720 w 4579620"/>
              <a:gd name="connsiteY38-738" fmla="*/ 4815840 h 6347460"/>
              <a:gd name="connsiteX39-739" fmla="*/ 3939540 w 4579620"/>
              <a:gd name="connsiteY39-740" fmla="*/ 4427220 h 6347460"/>
              <a:gd name="connsiteX40-741" fmla="*/ 4015740 w 4579620"/>
              <a:gd name="connsiteY40-742" fmla="*/ 4175760 h 6347460"/>
              <a:gd name="connsiteX41-743" fmla="*/ 4335780 w 4579620"/>
              <a:gd name="connsiteY41-744" fmla="*/ 3855720 h 6347460"/>
              <a:gd name="connsiteX42-745" fmla="*/ 4556760 w 4579620"/>
              <a:gd name="connsiteY42-746" fmla="*/ 3688080 h 6347460"/>
              <a:gd name="connsiteX43-747" fmla="*/ 4579620 w 4579620"/>
              <a:gd name="connsiteY43-748" fmla="*/ 3520440 h 6347460"/>
              <a:gd name="connsiteX44-749" fmla="*/ 4579620 w 4579620"/>
              <a:gd name="connsiteY44-750" fmla="*/ 3230880 h 6347460"/>
              <a:gd name="connsiteX45-751" fmla="*/ 4358640 w 4579620"/>
              <a:gd name="connsiteY45-752" fmla="*/ 2819400 h 6347460"/>
              <a:gd name="connsiteX46-753" fmla="*/ 4267200 w 4579620"/>
              <a:gd name="connsiteY46-754" fmla="*/ 2621280 h 6347460"/>
              <a:gd name="connsiteX47-755" fmla="*/ 4267200 w 4579620"/>
              <a:gd name="connsiteY47-756" fmla="*/ 2400300 h 6347460"/>
              <a:gd name="connsiteX48-757" fmla="*/ 4434840 w 4579620"/>
              <a:gd name="connsiteY48-758" fmla="*/ 2125980 h 6347460"/>
              <a:gd name="connsiteX49-759" fmla="*/ 4495800 w 4579620"/>
              <a:gd name="connsiteY49-760" fmla="*/ 1988820 h 6347460"/>
              <a:gd name="connsiteX50-761" fmla="*/ 4396740 w 4579620"/>
              <a:gd name="connsiteY50-762" fmla="*/ 1775460 h 6347460"/>
              <a:gd name="connsiteX51-763" fmla="*/ 4381500 w 4579620"/>
              <a:gd name="connsiteY51-764" fmla="*/ 1539240 h 6347460"/>
              <a:gd name="connsiteX52-765" fmla="*/ 4358640 w 4579620"/>
              <a:gd name="connsiteY52-766" fmla="*/ 1257300 h 6347460"/>
              <a:gd name="connsiteX53-767" fmla="*/ 4282440 w 4579620"/>
              <a:gd name="connsiteY53-768" fmla="*/ 883920 h 6347460"/>
              <a:gd name="connsiteX54-769" fmla="*/ 4191000 w 4579620"/>
              <a:gd name="connsiteY54-770" fmla="*/ 632460 h 6347460"/>
              <a:gd name="connsiteX55-771" fmla="*/ 4259580 w 4579620"/>
              <a:gd name="connsiteY55-772" fmla="*/ 441960 h 6347460"/>
              <a:gd name="connsiteX0-773" fmla="*/ 4259580 w 4579620"/>
              <a:gd name="connsiteY0-774" fmla="*/ 441960 h 6347460"/>
              <a:gd name="connsiteX1-775" fmla="*/ 4169093 w 4579620"/>
              <a:gd name="connsiteY1-776" fmla="*/ 351473 h 6347460"/>
              <a:gd name="connsiteX2-777" fmla="*/ 3535680 w 4579620"/>
              <a:gd name="connsiteY2-778" fmla="*/ 213360 h 6347460"/>
              <a:gd name="connsiteX3-779" fmla="*/ 3352800 w 4579620"/>
              <a:gd name="connsiteY3-780" fmla="*/ 152400 h 6347460"/>
              <a:gd name="connsiteX4-781" fmla="*/ 2979420 w 4579620"/>
              <a:gd name="connsiteY4-782" fmla="*/ 38100 h 6347460"/>
              <a:gd name="connsiteX5-783" fmla="*/ 2796540 w 4579620"/>
              <a:gd name="connsiteY5-784" fmla="*/ 0 h 6347460"/>
              <a:gd name="connsiteX6-785" fmla="*/ 2606040 w 4579620"/>
              <a:gd name="connsiteY6-786" fmla="*/ 0 h 6347460"/>
              <a:gd name="connsiteX7-787" fmla="*/ 2377440 w 4579620"/>
              <a:gd name="connsiteY7-788" fmla="*/ 114300 h 6347460"/>
              <a:gd name="connsiteX8-789" fmla="*/ 1828800 w 4579620"/>
              <a:gd name="connsiteY8-790" fmla="*/ 434340 h 6347460"/>
              <a:gd name="connsiteX9-791" fmla="*/ 1623060 w 4579620"/>
              <a:gd name="connsiteY9-792" fmla="*/ 548640 h 6347460"/>
              <a:gd name="connsiteX10-793" fmla="*/ 1485900 w 4579620"/>
              <a:gd name="connsiteY10-794" fmla="*/ 579120 h 6347460"/>
              <a:gd name="connsiteX11-795" fmla="*/ 1188720 w 4579620"/>
              <a:gd name="connsiteY11-796" fmla="*/ 601980 h 6347460"/>
              <a:gd name="connsiteX12-797" fmla="*/ 670560 w 4579620"/>
              <a:gd name="connsiteY12-798" fmla="*/ 609600 h 6347460"/>
              <a:gd name="connsiteX13-799" fmla="*/ 457200 w 4579620"/>
              <a:gd name="connsiteY13-800" fmla="*/ 685800 h 6347460"/>
              <a:gd name="connsiteX14-801" fmla="*/ 350520 w 4579620"/>
              <a:gd name="connsiteY14-802" fmla="*/ 830580 h 6347460"/>
              <a:gd name="connsiteX15-803" fmla="*/ 228600 w 4579620"/>
              <a:gd name="connsiteY15-804" fmla="*/ 1089660 h 6347460"/>
              <a:gd name="connsiteX16-805" fmla="*/ 83820 w 4579620"/>
              <a:gd name="connsiteY16-806" fmla="*/ 1516380 h 6347460"/>
              <a:gd name="connsiteX17-807" fmla="*/ 0 w 4579620"/>
              <a:gd name="connsiteY17-808" fmla="*/ 2141220 h 6347460"/>
              <a:gd name="connsiteX18-809" fmla="*/ 53340 w 4579620"/>
              <a:gd name="connsiteY18-810" fmla="*/ 2491740 h 6347460"/>
              <a:gd name="connsiteX19-811" fmla="*/ 160020 w 4579620"/>
              <a:gd name="connsiteY19-812" fmla="*/ 2705100 h 6347460"/>
              <a:gd name="connsiteX20-813" fmla="*/ 373380 w 4579620"/>
              <a:gd name="connsiteY20-814" fmla="*/ 2895600 h 6347460"/>
              <a:gd name="connsiteX21-815" fmla="*/ 548640 w 4579620"/>
              <a:gd name="connsiteY21-816" fmla="*/ 3268980 h 6347460"/>
              <a:gd name="connsiteX22-817" fmla="*/ 525780 w 4579620"/>
              <a:gd name="connsiteY22-818" fmla="*/ 3764280 h 6347460"/>
              <a:gd name="connsiteX23-819" fmla="*/ 556260 w 4579620"/>
              <a:gd name="connsiteY23-820" fmla="*/ 4236720 h 6347460"/>
              <a:gd name="connsiteX24-821" fmla="*/ 693420 w 4579620"/>
              <a:gd name="connsiteY24-822" fmla="*/ 4366260 h 6347460"/>
              <a:gd name="connsiteX25-823" fmla="*/ 1234440 w 4579620"/>
              <a:gd name="connsiteY25-824" fmla="*/ 4594860 h 6347460"/>
              <a:gd name="connsiteX26-825" fmla="*/ 1485900 w 4579620"/>
              <a:gd name="connsiteY26-826" fmla="*/ 4838700 h 6347460"/>
              <a:gd name="connsiteX27-827" fmla="*/ 1965960 w 4579620"/>
              <a:gd name="connsiteY27-828" fmla="*/ 5273040 h 6347460"/>
              <a:gd name="connsiteX28-829" fmla="*/ 2133600 w 4579620"/>
              <a:gd name="connsiteY28-830" fmla="*/ 5524500 h 6347460"/>
              <a:gd name="connsiteX29-831" fmla="*/ 2255520 w 4579620"/>
              <a:gd name="connsiteY29-832" fmla="*/ 5676900 h 6347460"/>
              <a:gd name="connsiteX30-833" fmla="*/ 2552700 w 4579620"/>
              <a:gd name="connsiteY30-834" fmla="*/ 5768340 h 6347460"/>
              <a:gd name="connsiteX31-835" fmla="*/ 2918460 w 4579620"/>
              <a:gd name="connsiteY31-836" fmla="*/ 5844540 h 6347460"/>
              <a:gd name="connsiteX32-837" fmla="*/ 3749040 w 4579620"/>
              <a:gd name="connsiteY32-838" fmla="*/ 6347460 h 6347460"/>
              <a:gd name="connsiteX33-839" fmla="*/ 4076700 w 4579620"/>
              <a:gd name="connsiteY33-840" fmla="*/ 6294120 h 6347460"/>
              <a:gd name="connsiteX34-841" fmla="*/ 4305300 w 4579620"/>
              <a:gd name="connsiteY34-842" fmla="*/ 5989320 h 6347460"/>
              <a:gd name="connsiteX35-843" fmla="*/ 4191000 w 4579620"/>
              <a:gd name="connsiteY35-844" fmla="*/ 5562600 h 6347460"/>
              <a:gd name="connsiteX36-845" fmla="*/ 4122420 w 4579620"/>
              <a:gd name="connsiteY36-846" fmla="*/ 5311140 h 6347460"/>
              <a:gd name="connsiteX37-847" fmla="*/ 3901440 w 4579620"/>
              <a:gd name="connsiteY37-848" fmla="*/ 5021580 h 6347460"/>
              <a:gd name="connsiteX38-849" fmla="*/ 3855720 w 4579620"/>
              <a:gd name="connsiteY38-850" fmla="*/ 4815840 h 6347460"/>
              <a:gd name="connsiteX39-851" fmla="*/ 3939540 w 4579620"/>
              <a:gd name="connsiteY39-852" fmla="*/ 4427220 h 6347460"/>
              <a:gd name="connsiteX40-853" fmla="*/ 4015740 w 4579620"/>
              <a:gd name="connsiteY40-854" fmla="*/ 4175760 h 6347460"/>
              <a:gd name="connsiteX41-855" fmla="*/ 4335780 w 4579620"/>
              <a:gd name="connsiteY41-856" fmla="*/ 3855720 h 6347460"/>
              <a:gd name="connsiteX42-857" fmla="*/ 4556760 w 4579620"/>
              <a:gd name="connsiteY42-858" fmla="*/ 3688080 h 6347460"/>
              <a:gd name="connsiteX43-859" fmla="*/ 4579620 w 4579620"/>
              <a:gd name="connsiteY43-860" fmla="*/ 3520440 h 6347460"/>
              <a:gd name="connsiteX44-861" fmla="*/ 4579620 w 4579620"/>
              <a:gd name="connsiteY44-862" fmla="*/ 3230880 h 6347460"/>
              <a:gd name="connsiteX45-863" fmla="*/ 4358640 w 4579620"/>
              <a:gd name="connsiteY45-864" fmla="*/ 2819400 h 6347460"/>
              <a:gd name="connsiteX46-865" fmla="*/ 4267200 w 4579620"/>
              <a:gd name="connsiteY46-866" fmla="*/ 2621280 h 6347460"/>
              <a:gd name="connsiteX47-867" fmla="*/ 4267200 w 4579620"/>
              <a:gd name="connsiteY47-868" fmla="*/ 2400300 h 6347460"/>
              <a:gd name="connsiteX48-869" fmla="*/ 4434840 w 4579620"/>
              <a:gd name="connsiteY48-870" fmla="*/ 2125980 h 6347460"/>
              <a:gd name="connsiteX49-871" fmla="*/ 4495800 w 4579620"/>
              <a:gd name="connsiteY49-872" fmla="*/ 1988820 h 6347460"/>
              <a:gd name="connsiteX50-873" fmla="*/ 4396740 w 4579620"/>
              <a:gd name="connsiteY50-874" fmla="*/ 1775460 h 6347460"/>
              <a:gd name="connsiteX51-875" fmla="*/ 4381500 w 4579620"/>
              <a:gd name="connsiteY51-876" fmla="*/ 1539240 h 6347460"/>
              <a:gd name="connsiteX52-877" fmla="*/ 4358640 w 4579620"/>
              <a:gd name="connsiteY52-878" fmla="*/ 1257300 h 6347460"/>
              <a:gd name="connsiteX53-879" fmla="*/ 4282440 w 4579620"/>
              <a:gd name="connsiteY53-880" fmla="*/ 883920 h 6347460"/>
              <a:gd name="connsiteX54-881" fmla="*/ 4191000 w 4579620"/>
              <a:gd name="connsiteY54-882" fmla="*/ 632460 h 6347460"/>
              <a:gd name="connsiteX55-883" fmla="*/ 4259580 w 4579620"/>
              <a:gd name="connsiteY55-884" fmla="*/ 441960 h 6347460"/>
              <a:gd name="connsiteX0-885" fmla="*/ 4278630 w 4579620"/>
              <a:gd name="connsiteY0-886" fmla="*/ 470535 h 6347460"/>
              <a:gd name="connsiteX1-887" fmla="*/ 4169093 w 4579620"/>
              <a:gd name="connsiteY1-888" fmla="*/ 351473 h 6347460"/>
              <a:gd name="connsiteX2-889" fmla="*/ 3535680 w 4579620"/>
              <a:gd name="connsiteY2-890" fmla="*/ 213360 h 6347460"/>
              <a:gd name="connsiteX3-891" fmla="*/ 3352800 w 4579620"/>
              <a:gd name="connsiteY3-892" fmla="*/ 152400 h 6347460"/>
              <a:gd name="connsiteX4-893" fmla="*/ 2979420 w 4579620"/>
              <a:gd name="connsiteY4-894" fmla="*/ 38100 h 6347460"/>
              <a:gd name="connsiteX5-895" fmla="*/ 2796540 w 4579620"/>
              <a:gd name="connsiteY5-896" fmla="*/ 0 h 6347460"/>
              <a:gd name="connsiteX6-897" fmla="*/ 2606040 w 4579620"/>
              <a:gd name="connsiteY6-898" fmla="*/ 0 h 6347460"/>
              <a:gd name="connsiteX7-899" fmla="*/ 2377440 w 4579620"/>
              <a:gd name="connsiteY7-900" fmla="*/ 114300 h 6347460"/>
              <a:gd name="connsiteX8-901" fmla="*/ 1828800 w 4579620"/>
              <a:gd name="connsiteY8-902" fmla="*/ 434340 h 6347460"/>
              <a:gd name="connsiteX9-903" fmla="*/ 1623060 w 4579620"/>
              <a:gd name="connsiteY9-904" fmla="*/ 548640 h 6347460"/>
              <a:gd name="connsiteX10-905" fmla="*/ 1485900 w 4579620"/>
              <a:gd name="connsiteY10-906" fmla="*/ 579120 h 6347460"/>
              <a:gd name="connsiteX11-907" fmla="*/ 1188720 w 4579620"/>
              <a:gd name="connsiteY11-908" fmla="*/ 601980 h 6347460"/>
              <a:gd name="connsiteX12-909" fmla="*/ 670560 w 4579620"/>
              <a:gd name="connsiteY12-910" fmla="*/ 609600 h 6347460"/>
              <a:gd name="connsiteX13-911" fmla="*/ 457200 w 4579620"/>
              <a:gd name="connsiteY13-912" fmla="*/ 685800 h 6347460"/>
              <a:gd name="connsiteX14-913" fmla="*/ 350520 w 4579620"/>
              <a:gd name="connsiteY14-914" fmla="*/ 830580 h 6347460"/>
              <a:gd name="connsiteX15-915" fmla="*/ 228600 w 4579620"/>
              <a:gd name="connsiteY15-916" fmla="*/ 1089660 h 6347460"/>
              <a:gd name="connsiteX16-917" fmla="*/ 83820 w 4579620"/>
              <a:gd name="connsiteY16-918" fmla="*/ 1516380 h 6347460"/>
              <a:gd name="connsiteX17-919" fmla="*/ 0 w 4579620"/>
              <a:gd name="connsiteY17-920" fmla="*/ 2141220 h 6347460"/>
              <a:gd name="connsiteX18-921" fmla="*/ 53340 w 4579620"/>
              <a:gd name="connsiteY18-922" fmla="*/ 2491740 h 6347460"/>
              <a:gd name="connsiteX19-923" fmla="*/ 160020 w 4579620"/>
              <a:gd name="connsiteY19-924" fmla="*/ 2705100 h 6347460"/>
              <a:gd name="connsiteX20-925" fmla="*/ 373380 w 4579620"/>
              <a:gd name="connsiteY20-926" fmla="*/ 2895600 h 6347460"/>
              <a:gd name="connsiteX21-927" fmla="*/ 548640 w 4579620"/>
              <a:gd name="connsiteY21-928" fmla="*/ 3268980 h 6347460"/>
              <a:gd name="connsiteX22-929" fmla="*/ 525780 w 4579620"/>
              <a:gd name="connsiteY22-930" fmla="*/ 3764280 h 6347460"/>
              <a:gd name="connsiteX23-931" fmla="*/ 556260 w 4579620"/>
              <a:gd name="connsiteY23-932" fmla="*/ 4236720 h 6347460"/>
              <a:gd name="connsiteX24-933" fmla="*/ 693420 w 4579620"/>
              <a:gd name="connsiteY24-934" fmla="*/ 4366260 h 6347460"/>
              <a:gd name="connsiteX25-935" fmla="*/ 1234440 w 4579620"/>
              <a:gd name="connsiteY25-936" fmla="*/ 4594860 h 6347460"/>
              <a:gd name="connsiteX26-937" fmla="*/ 1485900 w 4579620"/>
              <a:gd name="connsiteY26-938" fmla="*/ 4838700 h 6347460"/>
              <a:gd name="connsiteX27-939" fmla="*/ 1965960 w 4579620"/>
              <a:gd name="connsiteY27-940" fmla="*/ 5273040 h 6347460"/>
              <a:gd name="connsiteX28-941" fmla="*/ 2133600 w 4579620"/>
              <a:gd name="connsiteY28-942" fmla="*/ 5524500 h 6347460"/>
              <a:gd name="connsiteX29-943" fmla="*/ 2255520 w 4579620"/>
              <a:gd name="connsiteY29-944" fmla="*/ 5676900 h 6347460"/>
              <a:gd name="connsiteX30-945" fmla="*/ 2552700 w 4579620"/>
              <a:gd name="connsiteY30-946" fmla="*/ 5768340 h 6347460"/>
              <a:gd name="connsiteX31-947" fmla="*/ 2918460 w 4579620"/>
              <a:gd name="connsiteY31-948" fmla="*/ 5844540 h 6347460"/>
              <a:gd name="connsiteX32-949" fmla="*/ 3749040 w 4579620"/>
              <a:gd name="connsiteY32-950" fmla="*/ 6347460 h 6347460"/>
              <a:gd name="connsiteX33-951" fmla="*/ 4076700 w 4579620"/>
              <a:gd name="connsiteY33-952" fmla="*/ 6294120 h 6347460"/>
              <a:gd name="connsiteX34-953" fmla="*/ 4305300 w 4579620"/>
              <a:gd name="connsiteY34-954" fmla="*/ 5989320 h 6347460"/>
              <a:gd name="connsiteX35-955" fmla="*/ 4191000 w 4579620"/>
              <a:gd name="connsiteY35-956" fmla="*/ 5562600 h 6347460"/>
              <a:gd name="connsiteX36-957" fmla="*/ 4122420 w 4579620"/>
              <a:gd name="connsiteY36-958" fmla="*/ 5311140 h 6347460"/>
              <a:gd name="connsiteX37-959" fmla="*/ 3901440 w 4579620"/>
              <a:gd name="connsiteY37-960" fmla="*/ 5021580 h 6347460"/>
              <a:gd name="connsiteX38-961" fmla="*/ 3855720 w 4579620"/>
              <a:gd name="connsiteY38-962" fmla="*/ 4815840 h 6347460"/>
              <a:gd name="connsiteX39-963" fmla="*/ 3939540 w 4579620"/>
              <a:gd name="connsiteY39-964" fmla="*/ 4427220 h 6347460"/>
              <a:gd name="connsiteX40-965" fmla="*/ 4015740 w 4579620"/>
              <a:gd name="connsiteY40-966" fmla="*/ 4175760 h 6347460"/>
              <a:gd name="connsiteX41-967" fmla="*/ 4335780 w 4579620"/>
              <a:gd name="connsiteY41-968" fmla="*/ 3855720 h 6347460"/>
              <a:gd name="connsiteX42-969" fmla="*/ 4556760 w 4579620"/>
              <a:gd name="connsiteY42-970" fmla="*/ 3688080 h 6347460"/>
              <a:gd name="connsiteX43-971" fmla="*/ 4579620 w 4579620"/>
              <a:gd name="connsiteY43-972" fmla="*/ 3520440 h 6347460"/>
              <a:gd name="connsiteX44-973" fmla="*/ 4579620 w 4579620"/>
              <a:gd name="connsiteY44-974" fmla="*/ 3230880 h 6347460"/>
              <a:gd name="connsiteX45-975" fmla="*/ 4358640 w 4579620"/>
              <a:gd name="connsiteY45-976" fmla="*/ 2819400 h 6347460"/>
              <a:gd name="connsiteX46-977" fmla="*/ 4267200 w 4579620"/>
              <a:gd name="connsiteY46-978" fmla="*/ 2621280 h 6347460"/>
              <a:gd name="connsiteX47-979" fmla="*/ 4267200 w 4579620"/>
              <a:gd name="connsiteY47-980" fmla="*/ 2400300 h 6347460"/>
              <a:gd name="connsiteX48-981" fmla="*/ 4434840 w 4579620"/>
              <a:gd name="connsiteY48-982" fmla="*/ 2125980 h 6347460"/>
              <a:gd name="connsiteX49-983" fmla="*/ 4495800 w 4579620"/>
              <a:gd name="connsiteY49-984" fmla="*/ 1988820 h 6347460"/>
              <a:gd name="connsiteX50-985" fmla="*/ 4396740 w 4579620"/>
              <a:gd name="connsiteY50-986" fmla="*/ 1775460 h 6347460"/>
              <a:gd name="connsiteX51-987" fmla="*/ 4381500 w 4579620"/>
              <a:gd name="connsiteY51-988" fmla="*/ 1539240 h 6347460"/>
              <a:gd name="connsiteX52-989" fmla="*/ 4358640 w 4579620"/>
              <a:gd name="connsiteY52-990" fmla="*/ 1257300 h 6347460"/>
              <a:gd name="connsiteX53-991" fmla="*/ 4282440 w 4579620"/>
              <a:gd name="connsiteY53-992" fmla="*/ 883920 h 6347460"/>
              <a:gd name="connsiteX54-993" fmla="*/ 4191000 w 4579620"/>
              <a:gd name="connsiteY54-994" fmla="*/ 632460 h 6347460"/>
              <a:gd name="connsiteX55-995" fmla="*/ 4278630 w 4579620"/>
              <a:gd name="connsiteY55-996" fmla="*/ 470535 h 6347460"/>
              <a:gd name="connsiteX0-997" fmla="*/ 4278630 w 4579620"/>
              <a:gd name="connsiteY0-998" fmla="*/ 470535 h 6347460"/>
              <a:gd name="connsiteX1-999" fmla="*/ 4169093 w 4579620"/>
              <a:gd name="connsiteY1-1000" fmla="*/ 351473 h 6347460"/>
              <a:gd name="connsiteX2-1001" fmla="*/ 3535680 w 4579620"/>
              <a:gd name="connsiteY2-1002" fmla="*/ 213360 h 6347460"/>
              <a:gd name="connsiteX3-1003" fmla="*/ 3352800 w 4579620"/>
              <a:gd name="connsiteY3-1004" fmla="*/ 152400 h 6347460"/>
              <a:gd name="connsiteX4-1005" fmla="*/ 2979420 w 4579620"/>
              <a:gd name="connsiteY4-1006" fmla="*/ 38100 h 6347460"/>
              <a:gd name="connsiteX5-1007" fmla="*/ 2796540 w 4579620"/>
              <a:gd name="connsiteY5-1008" fmla="*/ 0 h 6347460"/>
              <a:gd name="connsiteX6-1009" fmla="*/ 2606040 w 4579620"/>
              <a:gd name="connsiteY6-1010" fmla="*/ 0 h 6347460"/>
              <a:gd name="connsiteX7-1011" fmla="*/ 2377440 w 4579620"/>
              <a:gd name="connsiteY7-1012" fmla="*/ 114300 h 6347460"/>
              <a:gd name="connsiteX8-1013" fmla="*/ 1828800 w 4579620"/>
              <a:gd name="connsiteY8-1014" fmla="*/ 434340 h 6347460"/>
              <a:gd name="connsiteX9-1015" fmla="*/ 1623060 w 4579620"/>
              <a:gd name="connsiteY9-1016" fmla="*/ 548640 h 6347460"/>
              <a:gd name="connsiteX10-1017" fmla="*/ 1485900 w 4579620"/>
              <a:gd name="connsiteY10-1018" fmla="*/ 579120 h 6347460"/>
              <a:gd name="connsiteX11-1019" fmla="*/ 1188720 w 4579620"/>
              <a:gd name="connsiteY11-1020" fmla="*/ 601980 h 6347460"/>
              <a:gd name="connsiteX12-1021" fmla="*/ 670560 w 4579620"/>
              <a:gd name="connsiteY12-1022" fmla="*/ 609600 h 6347460"/>
              <a:gd name="connsiteX13-1023" fmla="*/ 457200 w 4579620"/>
              <a:gd name="connsiteY13-1024" fmla="*/ 685800 h 6347460"/>
              <a:gd name="connsiteX14-1025" fmla="*/ 350520 w 4579620"/>
              <a:gd name="connsiteY14-1026" fmla="*/ 830580 h 6347460"/>
              <a:gd name="connsiteX15-1027" fmla="*/ 228600 w 4579620"/>
              <a:gd name="connsiteY15-1028" fmla="*/ 1089660 h 6347460"/>
              <a:gd name="connsiteX16-1029" fmla="*/ 83820 w 4579620"/>
              <a:gd name="connsiteY16-1030" fmla="*/ 1516380 h 6347460"/>
              <a:gd name="connsiteX17-1031" fmla="*/ 0 w 4579620"/>
              <a:gd name="connsiteY17-1032" fmla="*/ 2141220 h 6347460"/>
              <a:gd name="connsiteX18-1033" fmla="*/ 53340 w 4579620"/>
              <a:gd name="connsiteY18-1034" fmla="*/ 2491740 h 6347460"/>
              <a:gd name="connsiteX19-1035" fmla="*/ 160020 w 4579620"/>
              <a:gd name="connsiteY19-1036" fmla="*/ 2705100 h 6347460"/>
              <a:gd name="connsiteX20-1037" fmla="*/ 373380 w 4579620"/>
              <a:gd name="connsiteY20-1038" fmla="*/ 2895600 h 6347460"/>
              <a:gd name="connsiteX21-1039" fmla="*/ 548640 w 4579620"/>
              <a:gd name="connsiteY21-1040" fmla="*/ 3268980 h 6347460"/>
              <a:gd name="connsiteX22-1041" fmla="*/ 525780 w 4579620"/>
              <a:gd name="connsiteY22-1042" fmla="*/ 3764280 h 6347460"/>
              <a:gd name="connsiteX23-1043" fmla="*/ 556260 w 4579620"/>
              <a:gd name="connsiteY23-1044" fmla="*/ 4236720 h 6347460"/>
              <a:gd name="connsiteX24-1045" fmla="*/ 693420 w 4579620"/>
              <a:gd name="connsiteY24-1046" fmla="*/ 4366260 h 6347460"/>
              <a:gd name="connsiteX25-1047" fmla="*/ 1234440 w 4579620"/>
              <a:gd name="connsiteY25-1048" fmla="*/ 4594860 h 6347460"/>
              <a:gd name="connsiteX26-1049" fmla="*/ 1485900 w 4579620"/>
              <a:gd name="connsiteY26-1050" fmla="*/ 4838700 h 6347460"/>
              <a:gd name="connsiteX27-1051" fmla="*/ 1965960 w 4579620"/>
              <a:gd name="connsiteY27-1052" fmla="*/ 5273040 h 6347460"/>
              <a:gd name="connsiteX28-1053" fmla="*/ 2133600 w 4579620"/>
              <a:gd name="connsiteY28-1054" fmla="*/ 5524500 h 6347460"/>
              <a:gd name="connsiteX29-1055" fmla="*/ 2255520 w 4579620"/>
              <a:gd name="connsiteY29-1056" fmla="*/ 5676900 h 6347460"/>
              <a:gd name="connsiteX30-1057" fmla="*/ 2552700 w 4579620"/>
              <a:gd name="connsiteY30-1058" fmla="*/ 5768340 h 6347460"/>
              <a:gd name="connsiteX31-1059" fmla="*/ 2918460 w 4579620"/>
              <a:gd name="connsiteY31-1060" fmla="*/ 5844540 h 6347460"/>
              <a:gd name="connsiteX32-1061" fmla="*/ 3749040 w 4579620"/>
              <a:gd name="connsiteY32-1062" fmla="*/ 6347460 h 6347460"/>
              <a:gd name="connsiteX33-1063" fmla="*/ 4076700 w 4579620"/>
              <a:gd name="connsiteY33-1064" fmla="*/ 6294120 h 6347460"/>
              <a:gd name="connsiteX34-1065" fmla="*/ 4305300 w 4579620"/>
              <a:gd name="connsiteY34-1066" fmla="*/ 5989320 h 6347460"/>
              <a:gd name="connsiteX35-1067" fmla="*/ 4191000 w 4579620"/>
              <a:gd name="connsiteY35-1068" fmla="*/ 5562600 h 6347460"/>
              <a:gd name="connsiteX36-1069" fmla="*/ 4122420 w 4579620"/>
              <a:gd name="connsiteY36-1070" fmla="*/ 5311140 h 6347460"/>
              <a:gd name="connsiteX37-1071" fmla="*/ 3901440 w 4579620"/>
              <a:gd name="connsiteY37-1072" fmla="*/ 5021580 h 6347460"/>
              <a:gd name="connsiteX38-1073" fmla="*/ 3855720 w 4579620"/>
              <a:gd name="connsiteY38-1074" fmla="*/ 4815840 h 6347460"/>
              <a:gd name="connsiteX39-1075" fmla="*/ 3939540 w 4579620"/>
              <a:gd name="connsiteY39-1076" fmla="*/ 4427220 h 6347460"/>
              <a:gd name="connsiteX40-1077" fmla="*/ 4015740 w 4579620"/>
              <a:gd name="connsiteY40-1078" fmla="*/ 4175760 h 6347460"/>
              <a:gd name="connsiteX41-1079" fmla="*/ 4335780 w 4579620"/>
              <a:gd name="connsiteY41-1080" fmla="*/ 3855720 h 6347460"/>
              <a:gd name="connsiteX42-1081" fmla="*/ 4556760 w 4579620"/>
              <a:gd name="connsiteY42-1082" fmla="*/ 3688080 h 6347460"/>
              <a:gd name="connsiteX43-1083" fmla="*/ 4579620 w 4579620"/>
              <a:gd name="connsiteY43-1084" fmla="*/ 3520440 h 6347460"/>
              <a:gd name="connsiteX44-1085" fmla="*/ 4579620 w 4579620"/>
              <a:gd name="connsiteY44-1086" fmla="*/ 3230880 h 6347460"/>
              <a:gd name="connsiteX45-1087" fmla="*/ 4358640 w 4579620"/>
              <a:gd name="connsiteY45-1088" fmla="*/ 2819400 h 6347460"/>
              <a:gd name="connsiteX46-1089" fmla="*/ 4267200 w 4579620"/>
              <a:gd name="connsiteY46-1090" fmla="*/ 2621280 h 6347460"/>
              <a:gd name="connsiteX47-1091" fmla="*/ 4267200 w 4579620"/>
              <a:gd name="connsiteY47-1092" fmla="*/ 2400300 h 6347460"/>
              <a:gd name="connsiteX48-1093" fmla="*/ 4434840 w 4579620"/>
              <a:gd name="connsiteY48-1094" fmla="*/ 2125980 h 6347460"/>
              <a:gd name="connsiteX49-1095" fmla="*/ 4495800 w 4579620"/>
              <a:gd name="connsiteY49-1096" fmla="*/ 1988820 h 6347460"/>
              <a:gd name="connsiteX50-1097" fmla="*/ 4396740 w 4579620"/>
              <a:gd name="connsiteY50-1098" fmla="*/ 1775460 h 6347460"/>
              <a:gd name="connsiteX51-1099" fmla="*/ 4381500 w 4579620"/>
              <a:gd name="connsiteY51-1100" fmla="*/ 1539240 h 6347460"/>
              <a:gd name="connsiteX52-1101" fmla="*/ 4358640 w 4579620"/>
              <a:gd name="connsiteY52-1102" fmla="*/ 1257300 h 6347460"/>
              <a:gd name="connsiteX53-1103" fmla="*/ 4282440 w 4579620"/>
              <a:gd name="connsiteY53-1104" fmla="*/ 883920 h 6347460"/>
              <a:gd name="connsiteX54-1105" fmla="*/ 4191000 w 4579620"/>
              <a:gd name="connsiteY54-1106" fmla="*/ 632460 h 6347460"/>
              <a:gd name="connsiteX55-1107" fmla="*/ 4278630 w 4579620"/>
              <a:gd name="connsiteY55-1108" fmla="*/ 470535 h 6347460"/>
              <a:gd name="connsiteX0-1109" fmla="*/ 4278630 w 4579620"/>
              <a:gd name="connsiteY0-1110" fmla="*/ 470535 h 6347460"/>
              <a:gd name="connsiteX1-1111" fmla="*/ 4169093 w 4579620"/>
              <a:gd name="connsiteY1-1112" fmla="*/ 351473 h 6347460"/>
              <a:gd name="connsiteX2-1113" fmla="*/ 3535680 w 4579620"/>
              <a:gd name="connsiteY2-1114" fmla="*/ 213360 h 6347460"/>
              <a:gd name="connsiteX3-1115" fmla="*/ 3352800 w 4579620"/>
              <a:gd name="connsiteY3-1116" fmla="*/ 152400 h 6347460"/>
              <a:gd name="connsiteX4-1117" fmla="*/ 2979420 w 4579620"/>
              <a:gd name="connsiteY4-1118" fmla="*/ 38100 h 6347460"/>
              <a:gd name="connsiteX5-1119" fmla="*/ 2796540 w 4579620"/>
              <a:gd name="connsiteY5-1120" fmla="*/ 0 h 6347460"/>
              <a:gd name="connsiteX6-1121" fmla="*/ 2606040 w 4579620"/>
              <a:gd name="connsiteY6-1122" fmla="*/ 0 h 6347460"/>
              <a:gd name="connsiteX7-1123" fmla="*/ 2377440 w 4579620"/>
              <a:gd name="connsiteY7-1124" fmla="*/ 114300 h 6347460"/>
              <a:gd name="connsiteX8-1125" fmla="*/ 1828800 w 4579620"/>
              <a:gd name="connsiteY8-1126" fmla="*/ 434340 h 6347460"/>
              <a:gd name="connsiteX9-1127" fmla="*/ 1623060 w 4579620"/>
              <a:gd name="connsiteY9-1128" fmla="*/ 548640 h 6347460"/>
              <a:gd name="connsiteX10-1129" fmla="*/ 1485900 w 4579620"/>
              <a:gd name="connsiteY10-1130" fmla="*/ 579120 h 6347460"/>
              <a:gd name="connsiteX11-1131" fmla="*/ 1188720 w 4579620"/>
              <a:gd name="connsiteY11-1132" fmla="*/ 601980 h 6347460"/>
              <a:gd name="connsiteX12-1133" fmla="*/ 670560 w 4579620"/>
              <a:gd name="connsiteY12-1134" fmla="*/ 609600 h 6347460"/>
              <a:gd name="connsiteX13-1135" fmla="*/ 457200 w 4579620"/>
              <a:gd name="connsiteY13-1136" fmla="*/ 685800 h 6347460"/>
              <a:gd name="connsiteX14-1137" fmla="*/ 350520 w 4579620"/>
              <a:gd name="connsiteY14-1138" fmla="*/ 830580 h 6347460"/>
              <a:gd name="connsiteX15-1139" fmla="*/ 228600 w 4579620"/>
              <a:gd name="connsiteY15-1140" fmla="*/ 1089660 h 6347460"/>
              <a:gd name="connsiteX16-1141" fmla="*/ 83820 w 4579620"/>
              <a:gd name="connsiteY16-1142" fmla="*/ 1516380 h 6347460"/>
              <a:gd name="connsiteX17-1143" fmla="*/ 0 w 4579620"/>
              <a:gd name="connsiteY17-1144" fmla="*/ 2141220 h 6347460"/>
              <a:gd name="connsiteX18-1145" fmla="*/ 53340 w 4579620"/>
              <a:gd name="connsiteY18-1146" fmla="*/ 2491740 h 6347460"/>
              <a:gd name="connsiteX19-1147" fmla="*/ 160020 w 4579620"/>
              <a:gd name="connsiteY19-1148" fmla="*/ 2705100 h 6347460"/>
              <a:gd name="connsiteX20-1149" fmla="*/ 373380 w 4579620"/>
              <a:gd name="connsiteY20-1150" fmla="*/ 2895600 h 6347460"/>
              <a:gd name="connsiteX21-1151" fmla="*/ 548640 w 4579620"/>
              <a:gd name="connsiteY21-1152" fmla="*/ 3268980 h 6347460"/>
              <a:gd name="connsiteX22-1153" fmla="*/ 525780 w 4579620"/>
              <a:gd name="connsiteY22-1154" fmla="*/ 3764280 h 6347460"/>
              <a:gd name="connsiteX23-1155" fmla="*/ 556260 w 4579620"/>
              <a:gd name="connsiteY23-1156" fmla="*/ 4236720 h 6347460"/>
              <a:gd name="connsiteX24-1157" fmla="*/ 693420 w 4579620"/>
              <a:gd name="connsiteY24-1158" fmla="*/ 4366260 h 6347460"/>
              <a:gd name="connsiteX25-1159" fmla="*/ 1234440 w 4579620"/>
              <a:gd name="connsiteY25-1160" fmla="*/ 4594860 h 6347460"/>
              <a:gd name="connsiteX26-1161" fmla="*/ 1485900 w 4579620"/>
              <a:gd name="connsiteY26-1162" fmla="*/ 4838700 h 6347460"/>
              <a:gd name="connsiteX27-1163" fmla="*/ 1965960 w 4579620"/>
              <a:gd name="connsiteY27-1164" fmla="*/ 5273040 h 6347460"/>
              <a:gd name="connsiteX28-1165" fmla="*/ 2133600 w 4579620"/>
              <a:gd name="connsiteY28-1166" fmla="*/ 5524500 h 6347460"/>
              <a:gd name="connsiteX29-1167" fmla="*/ 2255520 w 4579620"/>
              <a:gd name="connsiteY29-1168" fmla="*/ 5676900 h 6347460"/>
              <a:gd name="connsiteX30-1169" fmla="*/ 2552700 w 4579620"/>
              <a:gd name="connsiteY30-1170" fmla="*/ 5768340 h 6347460"/>
              <a:gd name="connsiteX31-1171" fmla="*/ 2918460 w 4579620"/>
              <a:gd name="connsiteY31-1172" fmla="*/ 5844540 h 6347460"/>
              <a:gd name="connsiteX32-1173" fmla="*/ 3749040 w 4579620"/>
              <a:gd name="connsiteY32-1174" fmla="*/ 6347460 h 6347460"/>
              <a:gd name="connsiteX33-1175" fmla="*/ 4076700 w 4579620"/>
              <a:gd name="connsiteY33-1176" fmla="*/ 6294120 h 6347460"/>
              <a:gd name="connsiteX34-1177" fmla="*/ 4305300 w 4579620"/>
              <a:gd name="connsiteY34-1178" fmla="*/ 5989320 h 6347460"/>
              <a:gd name="connsiteX35-1179" fmla="*/ 4191000 w 4579620"/>
              <a:gd name="connsiteY35-1180" fmla="*/ 5562600 h 6347460"/>
              <a:gd name="connsiteX36-1181" fmla="*/ 4122420 w 4579620"/>
              <a:gd name="connsiteY36-1182" fmla="*/ 5311140 h 6347460"/>
              <a:gd name="connsiteX37-1183" fmla="*/ 3901440 w 4579620"/>
              <a:gd name="connsiteY37-1184" fmla="*/ 5021580 h 6347460"/>
              <a:gd name="connsiteX38-1185" fmla="*/ 3855720 w 4579620"/>
              <a:gd name="connsiteY38-1186" fmla="*/ 4815840 h 6347460"/>
              <a:gd name="connsiteX39-1187" fmla="*/ 3939540 w 4579620"/>
              <a:gd name="connsiteY39-1188" fmla="*/ 4427220 h 6347460"/>
              <a:gd name="connsiteX40-1189" fmla="*/ 4015740 w 4579620"/>
              <a:gd name="connsiteY40-1190" fmla="*/ 4175760 h 6347460"/>
              <a:gd name="connsiteX41-1191" fmla="*/ 4335780 w 4579620"/>
              <a:gd name="connsiteY41-1192" fmla="*/ 3855720 h 6347460"/>
              <a:gd name="connsiteX42-1193" fmla="*/ 4556760 w 4579620"/>
              <a:gd name="connsiteY42-1194" fmla="*/ 3688080 h 6347460"/>
              <a:gd name="connsiteX43-1195" fmla="*/ 4579620 w 4579620"/>
              <a:gd name="connsiteY43-1196" fmla="*/ 3520440 h 6347460"/>
              <a:gd name="connsiteX44-1197" fmla="*/ 4579620 w 4579620"/>
              <a:gd name="connsiteY44-1198" fmla="*/ 3230880 h 6347460"/>
              <a:gd name="connsiteX45-1199" fmla="*/ 4358640 w 4579620"/>
              <a:gd name="connsiteY45-1200" fmla="*/ 2819400 h 6347460"/>
              <a:gd name="connsiteX46-1201" fmla="*/ 4267200 w 4579620"/>
              <a:gd name="connsiteY46-1202" fmla="*/ 2621280 h 6347460"/>
              <a:gd name="connsiteX47-1203" fmla="*/ 4267200 w 4579620"/>
              <a:gd name="connsiteY47-1204" fmla="*/ 2400300 h 6347460"/>
              <a:gd name="connsiteX48-1205" fmla="*/ 4434840 w 4579620"/>
              <a:gd name="connsiteY48-1206" fmla="*/ 2125980 h 6347460"/>
              <a:gd name="connsiteX49-1207" fmla="*/ 4495800 w 4579620"/>
              <a:gd name="connsiteY49-1208" fmla="*/ 1988820 h 6347460"/>
              <a:gd name="connsiteX50-1209" fmla="*/ 4396740 w 4579620"/>
              <a:gd name="connsiteY50-1210" fmla="*/ 1775460 h 6347460"/>
              <a:gd name="connsiteX51-1211" fmla="*/ 4381500 w 4579620"/>
              <a:gd name="connsiteY51-1212" fmla="*/ 1539240 h 6347460"/>
              <a:gd name="connsiteX52-1213" fmla="*/ 4358640 w 4579620"/>
              <a:gd name="connsiteY52-1214" fmla="*/ 1257300 h 6347460"/>
              <a:gd name="connsiteX53-1215" fmla="*/ 4282440 w 4579620"/>
              <a:gd name="connsiteY53-1216" fmla="*/ 883920 h 6347460"/>
              <a:gd name="connsiteX54-1217" fmla="*/ 4191000 w 4579620"/>
              <a:gd name="connsiteY54-1218" fmla="*/ 632460 h 6347460"/>
              <a:gd name="connsiteX55-1219" fmla="*/ 4278630 w 4579620"/>
              <a:gd name="connsiteY55-1220" fmla="*/ 470535 h 6347460"/>
              <a:gd name="connsiteX0-1221" fmla="*/ 4278630 w 4579620"/>
              <a:gd name="connsiteY0-1222" fmla="*/ 470535 h 6347460"/>
              <a:gd name="connsiteX1-1223" fmla="*/ 4169093 w 4579620"/>
              <a:gd name="connsiteY1-1224" fmla="*/ 351473 h 6347460"/>
              <a:gd name="connsiteX2-1225" fmla="*/ 3535680 w 4579620"/>
              <a:gd name="connsiteY2-1226" fmla="*/ 213360 h 6347460"/>
              <a:gd name="connsiteX3-1227" fmla="*/ 3352800 w 4579620"/>
              <a:gd name="connsiteY3-1228" fmla="*/ 152400 h 6347460"/>
              <a:gd name="connsiteX4-1229" fmla="*/ 2979420 w 4579620"/>
              <a:gd name="connsiteY4-1230" fmla="*/ 38100 h 6347460"/>
              <a:gd name="connsiteX5-1231" fmla="*/ 2796540 w 4579620"/>
              <a:gd name="connsiteY5-1232" fmla="*/ 0 h 6347460"/>
              <a:gd name="connsiteX6-1233" fmla="*/ 2606040 w 4579620"/>
              <a:gd name="connsiteY6-1234" fmla="*/ 0 h 6347460"/>
              <a:gd name="connsiteX7-1235" fmla="*/ 2377440 w 4579620"/>
              <a:gd name="connsiteY7-1236" fmla="*/ 114300 h 6347460"/>
              <a:gd name="connsiteX8-1237" fmla="*/ 1828800 w 4579620"/>
              <a:gd name="connsiteY8-1238" fmla="*/ 434340 h 6347460"/>
              <a:gd name="connsiteX9-1239" fmla="*/ 1623060 w 4579620"/>
              <a:gd name="connsiteY9-1240" fmla="*/ 548640 h 6347460"/>
              <a:gd name="connsiteX10-1241" fmla="*/ 1485900 w 4579620"/>
              <a:gd name="connsiteY10-1242" fmla="*/ 579120 h 6347460"/>
              <a:gd name="connsiteX11-1243" fmla="*/ 1188720 w 4579620"/>
              <a:gd name="connsiteY11-1244" fmla="*/ 601980 h 6347460"/>
              <a:gd name="connsiteX12-1245" fmla="*/ 670560 w 4579620"/>
              <a:gd name="connsiteY12-1246" fmla="*/ 609600 h 6347460"/>
              <a:gd name="connsiteX13-1247" fmla="*/ 457200 w 4579620"/>
              <a:gd name="connsiteY13-1248" fmla="*/ 685800 h 6347460"/>
              <a:gd name="connsiteX14-1249" fmla="*/ 350520 w 4579620"/>
              <a:gd name="connsiteY14-1250" fmla="*/ 830580 h 6347460"/>
              <a:gd name="connsiteX15-1251" fmla="*/ 228600 w 4579620"/>
              <a:gd name="connsiteY15-1252" fmla="*/ 1089660 h 6347460"/>
              <a:gd name="connsiteX16-1253" fmla="*/ 83820 w 4579620"/>
              <a:gd name="connsiteY16-1254" fmla="*/ 1516380 h 6347460"/>
              <a:gd name="connsiteX17-1255" fmla="*/ 0 w 4579620"/>
              <a:gd name="connsiteY17-1256" fmla="*/ 2141220 h 6347460"/>
              <a:gd name="connsiteX18-1257" fmla="*/ 53340 w 4579620"/>
              <a:gd name="connsiteY18-1258" fmla="*/ 2491740 h 6347460"/>
              <a:gd name="connsiteX19-1259" fmla="*/ 160020 w 4579620"/>
              <a:gd name="connsiteY19-1260" fmla="*/ 2705100 h 6347460"/>
              <a:gd name="connsiteX20-1261" fmla="*/ 373380 w 4579620"/>
              <a:gd name="connsiteY20-1262" fmla="*/ 2895600 h 6347460"/>
              <a:gd name="connsiteX21-1263" fmla="*/ 548640 w 4579620"/>
              <a:gd name="connsiteY21-1264" fmla="*/ 3268980 h 6347460"/>
              <a:gd name="connsiteX22-1265" fmla="*/ 525780 w 4579620"/>
              <a:gd name="connsiteY22-1266" fmla="*/ 3764280 h 6347460"/>
              <a:gd name="connsiteX23-1267" fmla="*/ 556260 w 4579620"/>
              <a:gd name="connsiteY23-1268" fmla="*/ 4236720 h 6347460"/>
              <a:gd name="connsiteX24-1269" fmla="*/ 693420 w 4579620"/>
              <a:gd name="connsiteY24-1270" fmla="*/ 4366260 h 6347460"/>
              <a:gd name="connsiteX25-1271" fmla="*/ 1234440 w 4579620"/>
              <a:gd name="connsiteY25-1272" fmla="*/ 4594860 h 6347460"/>
              <a:gd name="connsiteX26-1273" fmla="*/ 1485900 w 4579620"/>
              <a:gd name="connsiteY26-1274" fmla="*/ 4838700 h 6347460"/>
              <a:gd name="connsiteX27-1275" fmla="*/ 1965960 w 4579620"/>
              <a:gd name="connsiteY27-1276" fmla="*/ 5273040 h 6347460"/>
              <a:gd name="connsiteX28-1277" fmla="*/ 2133600 w 4579620"/>
              <a:gd name="connsiteY28-1278" fmla="*/ 5524500 h 6347460"/>
              <a:gd name="connsiteX29-1279" fmla="*/ 2255520 w 4579620"/>
              <a:gd name="connsiteY29-1280" fmla="*/ 5676900 h 6347460"/>
              <a:gd name="connsiteX30-1281" fmla="*/ 2552700 w 4579620"/>
              <a:gd name="connsiteY30-1282" fmla="*/ 5768340 h 6347460"/>
              <a:gd name="connsiteX31-1283" fmla="*/ 2918460 w 4579620"/>
              <a:gd name="connsiteY31-1284" fmla="*/ 5844540 h 6347460"/>
              <a:gd name="connsiteX32-1285" fmla="*/ 3749040 w 4579620"/>
              <a:gd name="connsiteY32-1286" fmla="*/ 6347460 h 6347460"/>
              <a:gd name="connsiteX33-1287" fmla="*/ 4076700 w 4579620"/>
              <a:gd name="connsiteY33-1288" fmla="*/ 6294120 h 6347460"/>
              <a:gd name="connsiteX34-1289" fmla="*/ 4305300 w 4579620"/>
              <a:gd name="connsiteY34-1290" fmla="*/ 5989320 h 6347460"/>
              <a:gd name="connsiteX35-1291" fmla="*/ 4191000 w 4579620"/>
              <a:gd name="connsiteY35-1292" fmla="*/ 5562600 h 6347460"/>
              <a:gd name="connsiteX36-1293" fmla="*/ 4122420 w 4579620"/>
              <a:gd name="connsiteY36-1294" fmla="*/ 5311140 h 6347460"/>
              <a:gd name="connsiteX37-1295" fmla="*/ 3901440 w 4579620"/>
              <a:gd name="connsiteY37-1296" fmla="*/ 5021580 h 6347460"/>
              <a:gd name="connsiteX38-1297" fmla="*/ 3855720 w 4579620"/>
              <a:gd name="connsiteY38-1298" fmla="*/ 4815840 h 6347460"/>
              <a:gd name="connsiteX39-1299" fmla="*/ 3939540 w 4579620"/>
              <a:gd name="connsiteY39-1300" fmla="*/ 4427220 h 6347460"/>
              <a:gd name="connsiteX40-1301" fmla="*/ 4015740 w 4579620"/>
              <a:gd name="connsiteY40-1302" fmla="*/ 4175760 h 6347460"/>
              <a:gd name="connsiteX41-1303" fmla="*/ 4335780 w 4579620"/>
              <a:gd name="connsiteY41-1304" fmla="*/ 3855720 h 6347460"/>
              <a:gd name="connsiteX42-1305" fmla="*/ 4556760 w 4579620"/>
              <a:gd name="connsiteY42-1306" fmla="*/ 3688080 h 6347460"/>
              <a:gd name="connsiteX43-1307" fmla="*/ 4579620 w 4579620"/>
              <a:gd name="connsiteY43-1308" fmla="*/ 3520440 h 6347460"/>
              <a:gd name="connsiteX44-1309" fmla="*/ 4579620 w 4579620"/>
              <a:gd name="connsiteY44-1310" fmla="*/ 3230880 h 6347460"/>
              <a:gd name="connsiteX45-1311" fmla="*/ 4358640 w 4579620"/>
              <a:gd name="connsiteY45-1312" fmla="*/ 2819400 h 6347460"/>
              <a:gd name="connsiteX46-1313" fmla="*/ 4267200 w 4579620"/>
              <a:gd name="connsiteY46-1314" fmla="*/ 2621280 h 6347460"/>
              <a:gd name="connsiteX47-1315" fmla="*/ 4267200 w 4579620"/>
              <a:gd name="connsiteY47-1316" fmla="*/ 2400300 h 6347460"/>
              <a:gd name="connsiteX48-1317" fmla="*/ 4434840 w 4579620"/>
              <a:gd name="connsiteY48-1318" fmla="*/ 2125980 h 6347460"/>
              <a:gd name="connsiteX49-1319" fmla="*/ 4495800 w 4579620"/>
              <a:gd name="connsiteY49-1320" fmla="*/ 1988820 h 6347460"/>
              <a:gd name="connsiteX50-1321" fmla="*/ 4396740 w 4579620"/>
              <a:gd name="connsiteY50-1322" fmla="*/ 1775460 h 6347460"/>
              <a:gd name="connsiteX51-1323" fmla="*/ 4381500 w 4579620"/>
              <a:gd name="connsiteY51-1324" fmla="*/ 1539240 h 6347460"/>
              <a:gd name="connsiteX52-1325" fmla="*/ 4358640 w 4579620"/>
              <a:gd name="connsiteY52-1326" fmla="*/ 1257300 h 6347460"/>
              <a:gd name="connsiteX53-1327" fmla="*/ 4282440 w 4579620"/>
              <a:gd name="connsiteY53-1328" fmla="*/ 883920 h 6347460"/>
              <a:gd name="connsiteX54-1329" fmla="*/ 4191000 w 4579620"/>
              <a:gd name="connsiteY54-1330" fmla="*/ 632460 h 6347460"/>
              <a:gd name="connsiteX55-1331" fmla="*/ 4278630 w 4579620"/>
              <a:gd name="connsiteY55-1332" fmla="*/ 470535 h 6347460"/>
              <a:gd name="connsiteX0-1333" fmla="*/ 4278630 w 4579620"/>
              <a:gd name="connsiteY0-1334" fmla="*/ 470602 h 6347527"/>
              <a:gd name="connsiteX1-1335" fmla="*/ 4169093 w 4579620"/>
              <a:gd name="connsiteY1-1336" fmla="*/ 351540 h 6347527"/>
              <a:gd name="connsiteX2-1337" fmla="*/ 3535680 w 4579620"/>
              <a:gd name="connsiteY2-1338" fmla="*/ 213427 h 6347527"/>
              <a:gd name="connsiteX3-1339" fmla="*/ 3352800 w 4579620"/>
              <a:gd name="connsiteY3-1340" fmla="*/ 152467 h 6347527"/>
              <a:gd name="connsiteX4-1341" fmla="*/ 2979420 w 4579620"/>
              <a:gd name="connsiteY4-1342" fmla="*/ 38167 h 6347527"/>
              <a:gd name="connsiteX5-1343" fmla="*/ 2796540 w 4579620"/>
              <a:gd name="connsiteY5-1344" fmla="*/ 67 h 6347527"/>
              <a:gd name="connsiteX6-1345" fmla="*/ 2606040 w 4579620"/>
              <a:gd name="connsiteY6-1346" fmla="*/ 67 h 6347527"/>
              <a:gd name="connsiteX7-1347" fmla="*/ 2377440 w 4579620"/>
              <a:gd name="connsiteY7-1348" fmla="*/ 114367 h 6347527"/>
              <a:gd name="connsiteX8-1349" fmla="*/ 1828800 w 4579620"/>
              <a:gd name="connsiteY8-1350" fmla="*/ 434407 h 6347527"/>
              <a:gd name="connsiteX9-1351" fmla="*/ 1623060 w 4579620"/>
              <a:gd name="connsiteY9-1352" fmla="*/ 548707 h 6347527"/>
              <a:gd name="connsiteX10-1353" fmla="*/ 1485900 w 4579620"/>
              <a:gd name="connsiteY10-1354" fmla="*/ 579187 h 6347527"/>
              <a:gd name="connsiteX11-1355" fmla="*/ 1188720 w 4579620"/>
              <a:gd name="connsiteY11-1356" fmla="*/ 602047 h 6347527"/>
              <a:gd name="connsiteX12-1357" fmla="*/ 670560 w 4579620"/>
              <a:gd name="connsiteY12-1358" fmla="*/ 609667 h 6347527"/>
              <a:gd name="connsiteX13-1359" fmla="*/ 457200 w 4579620"/>
              <a:gd name="connsiteY13-1360" fmla="*/ 685867 h 6347527"/>
              <a:gd name="connsiteX14-1361" fmla="*/ 350520 w 4579620"/>
              <a:gd name="connsiteY14-1362" fmla="*/ 830647 h 6347527"/>
              <a:gd name="connsiteX15-1363" fmla="*/ 228600 w 4579620"/>
              <a:gd name="connsiteY15-1364" fmla="*/ 1089727 h 6347527"/>
              <a:gd name="connsiteX16-1365" fmla="*/ 83820 w 4579620"/>
              <a:gd name="connsiteY16-1366" fmla="*/ 1516447 h 6347527"/>
              <a:gd name="connsiteX17-1367" fmla="*/ 0 w 4579620"/>
              <a:gd name="connsiteY17-1368" fmla="*/ 2141287 h 6347527"/>
              <a:gd name="connsiteX18-1369" fmla="*/ 53340 w 4579620"/>
              <a:gd name="connsiteY18-1370" fmla="*/ 2491807 h 6347527"/>
              <a:gd name="connsiteX19-1371" fmla="*/ 160020 w 4579620"/>
              <a:gd name="connsiteY19-1372" fmla="*/ 2705167 h 6347527"/>
              <a:gd name="connsiteX20-1373" fmla="*/ 373380 w 4579620"/>
              <a:gd name="connsiteY20-1374" fmla="*/ 2895667 h 6347527"/>
              <a:gd name="connsiteX21-1375" fmla="*/ 548640 w 4579620"/>
              <a:gd name="connsiteY21-1376" fmla="*/ 3269047 h 6347527"/>
              <a:gd name="connsiteX22-1377" fmla="*/ 525780 w 4579620"/>
              <a:gd name="connsiteY22-1378" fmla="*/ 3764347 h 6347527"/>
              <a:gd name="connsiteX23-1379" fmla="*/ 556260 w 4579620"/>
              <a:gd name="connsiteY23-1380" fmla="*/ 4236787 h 6347527"/>
              <a:gd name="connsiteX24-1381" fmla="*/ 693420 w 4579620"/>
              <a:gd name="connsiteY24-1382" fmla="*/ 4366327 h 6347527"/>
              <a:gd name="connsiteX25-1383" fmla="*/ 1234440 w 4579620"/>
              <a:gd name="connsiteY25-1384" fmla="*/ 4594927 h 6347527"/>
              <a:gd name="connsiteX26-1385" fmla="*/ 1485900 w 4579620"/>
              <a:gd name="connsiteY26-1386" fmla="*/ 4838767 h 6347527"/>
              <a:gd name="connsiteX27-1387" fmla="*/ 1965960 w 4579620"/>
              <a:gd name="connsiteY27-1388" fmla="*/ 5273107 h 6347527"/>
              <a:gd name="connsiteX28-1389" fmla="*/ 2133600 w 4579620"/>
              <a:gd name="connsiteY28-1390" fmla="*/ 5524567 h 6347527"/>
              <a:gd name="connsiteX29-1391" fmla="*/ 2255520 w 4579620"/>
              <a:gd name="connsiteY29-1392" fmla="*/ 5676967 h 6347527"/>
              <a:gd name="connsiteX30-1393" fmla="*/ 2552700 w 4579620"/>
              <a:gd name="connsiteY30-1394" fmla="*/ 5768407 h 6347527"/>
              <a:gd name="connsiteX31-1395" fmla="*/ 2918460 w 4579620"/>
              <a:gd name="connsiteY31-1396" fmla="*/ 5844607 h 6347527"/>
              <a:gd name="connsiteX32-1397" fmla="*/ 3749040 w 4579620"/>
              <a:gd name="connsiteY32-1398" fmla="*/ 6347527 h 6347527"/>
              <a:gd name="connsiteX33-1399" fmla="*/ 4076700 w 4579620"/>
              <a:gd name="connsiteY33-1400" fmla="*/ 6294187 h 6347527"/>
              <a:gd name="connsiteX34-1401" fmla="*/ 4305300 w 4579620"/>
              <a:gd name="connsiteY34-1402" fmla="*/ 5989387 h 6347527"/>
              <a:gd name="connsiteX35-1403" fmla="*/ 4191000 w 4579620"/>
              <a:gd name="connsiteY35-1404" fmla="*/ 5562667 h 6347527"/>
              <a:gd name="connsiteX36-1405" fmla="*/ 4122420 w 4579620"/>
              <a:gd name="connsiteY36-1406" fmla="*/ 5311207 h 6347527"/>
              <a:gd name="connsiteX37-1407" fmla="*/ 3901440 w 4579620"/>
              <a:gd name="connsiteY37-1408" fmla="*/ 5021647 h 6347527"/>
              <a:gd name="connsiteX38-1409" fmla="*/ 3855720 w 4579620"/>
              <a:gd name="connsiteY38-1410" fmla="*/ 4815907 h 6347527"/>
              <a:gd name="connsiteX39-1411" fmla="*/ 3939540 w 4579620"/>
              <a:gd name="connsiteY39-1412" fmla="*/ 4427287 h 6347527"/>
              <a:gd name="connsiteX40-1413" fmla="*/ 4015740 w 4579620"/>
              <a:gd name="connsiteY40-1414" fmla="*/ 4175827 h 6347527"/>
              <a:gd name="connsiteX41-1415" fmla="*/ 4335780 w 4579620"/>
              <a:gd name="connsiteY41-1416" fmla="*/ 3855787 h 6347527"/>
              <a:gd name="connsiteX42-1417" fmla="*/ 4556760 w 4579620"/>
              <a:gd name="connsiteY42-1418" fmla="*/ 3688147 h 6347527"/>
              <a:gd name="connsiteX43-1419" fmla="*/ 4579620 w 4579620"/>
              <a:gd name="connsiteY43-1420" fmla="*/ 3520507 h 6347527"/>
              <a:gd name="connsiteX44-1421" fmla="*/ 4579620 w 4579620"/>
              <a:gd name="connsiteY44-1422" fmla="*/ 3230947 h 6347527"/>
              <a:gd name="connsiteX45-1423" fmla="*/ 4358640 w 4579620"/>
              <a:gd name="connsiteY45-1424" fmla="*/ 2819467 h 6347527"/>
              <a:gd name="connsiteX46-1425" fmla="*/ 4267200 w 4579620"/>
              <a:gd name="connsiteY46-1426" fmla="*/ 2621347 h 6347527"/>
              <a:gd name="connsiteX47-1427" fmla="*/ 4267200 w 4579620"/>
              <a:gd name="connsiteY47-1428" fmla="*/ 2400367 h 6347527"/>
              <a:gd name="connsiteX48-1429" fmla="*/ 4434840 w 4579620"/>
              <a:gd name="connsiteY48-1430" fmla="*/ 2126047 h 6347527"/>
              <a:gd name="connsiteX49-1431" fmla="*/ 4495800 w 4579620"/>
              <a:gd name="connsiteY49-1432" fmla="*/ 1988887 h 6347527"/>
              <a:gd name="connsiteX50-1433" fmla="*/ 4396740 w 4579620"/>
              <a:gd name="connsiteY50-1434" fmla="*/ 1775527 h 6347527"/>
              <a:gd name="connsiteX51-1435" fmla="*/ 4381500 w 4579620"/>
              <a:gd name="connsiteY51-1436" fmla="*/ 1539307 h 6347527"/>
              <a:gd name="connsiteX52-1437" fmla="*/ 4358640 w 4579620"/>
              <a:gd name="connsiteY52-1438" fmla="*/ 1257367 h 6347527"/>
              <a:gd name="connsiteX53-1439" fmla="*/ 4282440 w 4579620"/>
              <a:gd name="connsiteY53-1440" fmla="*/ 883987 h 6347527"/>
              <a:gd name="connsiteX54-1441" fmla="*/ 4191000 w 4579620"/>
              <a:gd name="connsiteY54-1442" fmla="*/ 632527 h 6347527"/>
              <a:gd name="connsiteX55-1443" fmla="*/ 4278630 w 4579620"/>
              <a:gd name="connsiteY55-1444" fmla="*/ 470602 h 6347527"/>
              <a:gd name="connsiteX0-1445" fmla="*/ 4278630 w 4579620"/>
              <a:gd name="connsiteY0-1446" fmla="*/ 470602 h 6347527"/>
              <a:gd name="connsiteX1-1447" fmla="*/ 4169093 w 4579620"/>
              <a:gd name="connsiteY1-1448" fmla="*/ 351540 h 6347527"/>
              <a:gd name="connsiteX2-1449" fmla="*/ 3535680 w 4579620"/>
              <a:gd name="connsiteY2-1450" fmla="*/ 213427 h 6347527"/>
              <a:gd name="connsiteX3-1451" fmla="*/ 3352800 w 4579620"/>
              <a:gd name="connsiteY3-1452" fmla="*/ 152467 h 6347527"/>
              <a:gd name="connsiteX4-1453" fmla="*/ 2979420 w 4579620"/>
              <a:gd name="connsiteY4-1454" fmla="*/ 38167 h 6347527"/>
              <a:gd name="connsiteX5-1455" fmla="*/ 2796540 w 4579620"/>
              <a:gd name="connsiteY5-1456" fmla="*/ 67 h 6347527"/>
              <a:gd name="connsiteX6-1457" fmla="*/ 2558415 w 4579620"/>
              <a:gd name="connsiteY6-1458" fmla="*/ 23880 h 6347527"/>
              <a:gd name="connsiteX7-1459" fmla="*/ 2377440 w 4579620"/>
              <a:gd name="connsiteY7-1460" fmla="*/ 114367 h 6347527"/>
              <a:gd name="connsiteX8-1461" fmla="*/ 1828800 w 4579620"/>
              <a:gd name="connsiteY8-1462" fmla="*/ 434407 h 6347527"/>
              <a:gd name="connsiteX9-1463" fmla="*/ 1623060 w 4579620"/>
              <a:gd name="connsiteY9-1464" fmla="*/ 548707 h 6347527"/>
              <a:gd name="connsiteX10-1465" fmla="*/ 1485900 w 4579620"/>
              <a:gd name="connsiteY10-1466" fmla="*/ 579187 h 6347527"/>
              <a:gd name="connsiteX11-1467" fmla="*/ 1188720 w 4579620"/>
              <a:gd name="connsiteY11-1468" fmla="*/ 602047 h 6347527"/>
              <a:gd name="connsiteX12-1469" fmla="*/ 670560 w 4579620"/>
              <a:gd name="connsiteY12-1470" fmla="*/ 609667 h 6347527"/>
              <a:gd name="connsiteX13-1471" fmla="*/ 457200 w 4579620"/>
              <a:gd name="connsiteY13-1472" fmla="*/ 685867 h 6347527"/>
              <a:gd name="connsiteX14-1473" fmla="*/ 350520 w 4579620"/>
              <a:gd name="connsiteY14-1474" fmla="*/ 830647 h 6347527"/>
              <a:gd name="connsiteX15-1475" fmla="*/ 228600 w 4579620"/>
              <a:gd name="connsiteY15-1476" fmla="*/ 1089727 h 6347527"/>
              <a:gd name="connsiteX16-1477" fmla="*/ 83820 w 4579620"/>
              <a:gd name="connsiteY16-1478" fmla="*/ 1516447 h 6347527"/>
              <a:gd name="connsiteX17-1479" fmla="*/ 0 w 4579620"/>
              <a:gd name="connsiteY17-1480" fmla="*/ 2141287 h 6347527"/>
              <a:gd name="connsiteX18-1481" fmla="*/ 53340 w 4579620"/>
              <a:gd name="connsiteY18-1482" fmla="*/ 2491807 h 6347527"/>
              <a:gd name="connsiteX19-1483" fmla="*/ 160020 w 4579620"/>
              <a:gd name="connsiteY19-1484" fmla="*/ 2705167 h 6347527"/>
              <a:gd name="connsiteX20-1485" fmla="*/ 373380 w 4579620"/>
              <a:gd name="connsiteY20-1486" fmla="*/ 2895667 h 6347527"/>
              <a:gd name="connsiteX21-1487" fmla="*/ 548640 w 4579620"/>
              <a:gd name="connsiteY21-1488" fmla="*/ 3269047 h 6347527"/>
              <a:gd name="connsiteX22-1489" fmla="*/ 525780 w 4579620"/>
              <a:gd name="connsiteY22-1490" fmla="*/ 3764347 h 6347527"/>
              <a:gd name="connsiteX23-1491" fmla="*/ 556260 w 4579620"/>
              <a:gd name="connsiteY23-1492" fmla="*/ 4236787 h 6347527"/>
              <a:gd name="connsiteX24-1493" fmla="*/ 693420 w 4579620"/>
              <a:gd name="connsiteY24-1494" fmla="*/ 4366327 h 6347527"/>
              <a:gd name="connsiteX25-1495" fmla="*/ 1234440 w 4579620"/>
              <a:gd name="connsiteY25-1496" fmla="*/ 4594927 h 6347527"/>
              <a:gd name="connsiteX26-1497" fmla="*/ 1485900 w 4579620"/>
              <a:gd name="connsiteY26-1498" fmla="*/ 4838767 h 6347527"/>
              <a:gd name="connsiteX27-1499" fmla="*/ 1965960 w 4579620"/>
              <a:gd name="connsiteY27-1500" fmla="*/ 5273107 h 6347527"/>
              <a:gd name="connsiteX28-1501" fmla="*/ 2133600 w 4579620"/>
              <a:gd name="connsiteY28-1502" fmla="*/ 5524567 h 6347527"/>
              <a:gd name="connsiteX29-1503" fmla="*/ 2255520 w 4579620"/>
              <a:gd name="connsiteY29-1504" fmla="*/ 5676967 h 6347527"/>
              <a:gd name="connsiteX30-1505" fmla="*/ 2552700 w 4579620"/>
              <a:gd name="connsiteY30-1506" fmla="*/ 5768407 h 6347527"/>
              <a:gd name="connsiteX31-1507" fmla="*/ 2918460 w 4579620"/>
              <a:gd name="connsiteY31-1508" fmla="*/ 5844607 h 6347527"/>
              <a:gd name="connsiteX32-1509" fmla="*/ 3749040 w 4579620"/>
              <a:gd name="connsiteY32-1510" fmla="*/ 6347527 h 6347527"/>
              <a:gd name="connsiteX33-1511" fmla="*/ 4076700 w 4579620"/>
              <a:gd name="connsiteY33-1512" fmla="*/ 6294187 h 6347527"/>
              <a:gd name="connsiteX34-1513" fmla="*/ 4305300 w 4579620"/>
              <a:gd name="connsiteY34-1514" fmla="*/ 5989387 h 6347527"/>
              <a:gd name="connsiteX35-1515" fmla="*/ 4191000 w 4579620"/>
              <a:gd name="connsiteY35-1516" fmla="*/ 5562667 h 6347527"/>
              <a:gd name="connsiteX36-1517" fmla="*/ 4122420 w 4579620"/>
              <a:gd name="connsiteY36-1518" fmla="*/ 5311207 h 6347527"/>
              <a:gd name="connsiteX37-1519" fmla="*/ 3901440 w 4579620"/>
              <a:gd name="connsiteY37-1520" fmla="*/ 5021647 h 6347527"/>
              <a:gd name="connsiteX38-1521" fmla="*/ 3855720 w 4579620"/>
              <a:gd name="connsiteY38-1522" fmla="*/ 4815907 h 6347527"/>
              <a:gd name="connsiteX39-1523" fmla="*/ 3939540 w 4579620"/>
              <a:gd name="connsiteY39-1524" fmla="*/ 4427287 h 6347527"/>
              <a:gd name="connsiteX40-1525" fmla="*/ 4015740 w 4579620"/>
              <a:gd name="connsiteY40-1526" fmla="*/ 4175827 h 6347527"/>
              <a:gd name="connsiteX41-1527" fmla="*/ 4335780 w 4579620"/>
              <a:gd name="connsiteY41-1528" fmla="*/ 3855787 h 6347527"/>
              <a:gd name="connsiteX42-1529" fmla="*/ 4556760 w 4579620"/>
              <a:gd name="connsiteY42-1530" fmla="*/ 3688147 h 6347527"/>
              <a:gd name="connsiteX43-1531" fmla="*/ 4579620 w 4579620"/>
              <a:gd name="connsiteY43-1532" fmla="*/ 3520507 h 6347527"/>
              <a:gd name="connsiteX44-1533" fmla="*/ 4579620 w 4579620"/>
              <a:gd name="connsiteY44-1534" fmla="*/ 3230947 h 6347527"/>
              <a:gd name="connsiteX45-1535" fmla="*/ 4358640 w 4579620"/>
              <a:gd name="connsiteY45-1536" fmla="*/ 2819467 h 6347527"/>
              <a:gd name="connsiteX46-1537" fmla="*/ 4267200 w 4579620"/>
              <a:gd name="connsiteY46-1538" fmla="*/ 2621347 h 6347527"/>
              <a:gd name="connsiteX47-1539" fmla="*/ 4267200 w 4579620"/>
              <a:gd name="connsiteY47-1540" fmla="*/ 2400367 h 6347527"/>
              <a:gd name="connsiteX48-1541" fmla="*/ 4434840 w 4579620"/>
              <a:gd name="connsiteY48-1542" fmla="*/ 2126047 h 6347527"/>
              <a:gd name="connsiteX49-1543" fmla="*/ 4495800 w 4579620"/>
              <a:gd name="connsiteY49-1544" fmla="*/ 1988887 h 6347527"/>
              <a:gd name="connsiteX50-1545" fmla="*/ 4396740 w 4579620"/>
              <a:gd name="connsiteY50-1546" fmla="*/ 1775527 h 6347527"/>
              <a:gd name="connsiteX51-1547" fmla="*/ 4381500 w 4579620"/>
              <a:gd name="connsiteY51-1548" fmla="*/ 1539307 h 6347527"/>
              <a:gd name="connsiteX52-1549" fmla="*/ 4358640 w 4579620"/>
              <a:gd name="connsiteY52-1550" fmla="*/ 1257367 h 6347527"/>
              <a:gd name="connsiteX53-1551" fmla="*/ 4282440 w 4579620"/>
              <a:gd name="connsiteY53-1552" fmla="*/ 883987 h 6347527"/>
              <a:gd name="connsiteX54-1553" fmla="*/ 4191000 w 4579620"/>
              <a:gd name="connsiteY54-1554" fmla="*/ 632527 h 6347527"/>
              <a:gd name="connsiteX55-1555" fmla="*/ 4278630 w 4579620"/>
              <a:gd name="connsiteY55-1556" fmla="*/ 470602 h 6347527"/>
              <a:gd name="connsiteX0-1557" fmla="*/ 4278630 w 4579620"/>
              <a:gd name="connsiteY0-1558" fmla="*/ 473008 h 6349933"/>
              <a:gd name="connsiteX1-1559" fmla="*/ 4169093 w 4579620"/>
              <a:gd name="connsiteY1-1560" fmla="*/ 353946 h 6349933"/>
              <a:gd name="connsiteX2-1561" fmla="*/ 3535680 w 4579620"/>
              <a:gd name="connsiteY2-1562" fmla="*/ 215833 h 6349933"/>
              <a:gd name="connsiteX3-1563" fmla="*/ 3352800 w 4579620"/>
              <a:gd name="connsiteY3-1564" fmla="*/ 154873 h 6349933"/>
              <a:gd name="connsiteX4-1565" fmla="*/ 2979420 w 4579620"/>
              <a:gd name="connsiteY4-1566" fmla="*/ 40573 h 6349933"/>
              <a:gd name="connsiteX5-1567" fmla="*/ 2796540 w 4579620"/>
              <a:gd name="connsiteY5-1568" fmla="*/ 2473 h 6349933"/>
              <a:gd name="connsiteX6-1569" fmla="*/ 2558415 w 4579620"/>
              <a:gd name="connsiteY6-1570" fmla="*/ 26286 h 6349933"/>
              <a:gd name="connsiteX7-1571" fmla="*/ 2377440 w 4579620"/>
              <a:gd name="connsiteY7-1572" fmla="*/ 116773 h 6349933"/>
              <a:gd name="connsiteX8-1573" fmla="*/ 1828800 w 4579620"/>
              <a:gd name="connsiteY8-1574" fmla="*/ 436813 h 6349933"/>
              <a:gd name="connsiteX9-1575" fmla="*/ 1623060 w 4579620"/>
              <a:gd name="connsiteY9-1576" fmla="*/ 551113 h 6349933"/>
              <a:gd name="connsiteX10-1577" fmla="*/ 1485900 w 4579620"/>
              <a:gd name="connsiteY10-1578" fmla="*/ 581593 h 6349933"/>
              <a:gd name="connsiteX11-1579" fmla="*/ 1188720 w 4579620"/>
              <a:gd name="connsiteY11-1580" fmla="*/ 604453 h 6349933"/>
              <a:gd name="connsiteX12-1581" fmla="*/ 670560 w 4579620"/>
              <a:gd name="connsiteY12-1582" fmla="*/ 612073 h 6349933"/>
              <a:gd name="connsiteX13-1583" fmla="*/ 457200 w 4579620"/>
              <a:gd name="connsiteY13-1584" fmla="*/ 688273 h 6349933"/>
              <a:gd name="connsiteX14-1585" fmla="*/ 350520 w 4579620"/>
              <a:gd name="connsiteY14-1586" fmla="*/ 833053 h 6349933"/>
              <a:gd name="connsiteX15-1587" fmla="*/ 228600 w 4579620"/>
              <a:gd name="connsiteY15-1588" fmla="*/ 1092133 h 6349933"/>
              <a:gd name="connsiteX16-1589" fmla="*/ 83820 w 4579620"/>
              <a:gd name="connsiteY16-1590" fmla="*/ 1518853 h 6349933"/>
              <a:gd name="connsiteX17-1591" fmla="*/ 0 w 4579620"/>
              <a:gd name="connsiteY17-1592" fmla="*/ 2143693 h 6349933"/>
              <a:gd name="connsiteX18-1593" fmla="*/ 53340 w 4579620"/>
              <a:gd name="connsiteY18-1594" fmla="*/ 2494213 h 6349933"/>
              <a:gd name="connsiteX19-1595" fmla="*/ 160020 w 4579620"/>
              <a:gd name="connsiteY19-1596" fmla="*/ 2707573 h 6349933"/>
              <a:gd name="connsiteX20-1597" fmla="*/ 373380 w 4579620"/>
              <a:gd name="connsiteY20-1598" fmla="*/ 2898073 h 6349933"/>
              <a:gd name="connsiteX21-1599" fmla="*/ 548640 w 4579620"/>
              <a:gd name="connsiteY21-1600" fmla="*/ 3271453 h 6349933"/>
              <a:gd name="connsiteX22-1601" fmla="*/ 525780 w 4579620"/>
              <a:gd name="connsiteY22-1602" fmla="*/ 3766753 h 6349933"/>
              <a:gd name="connsiteX23-1603" fmla="*/ 556260 w 4579620"/>
              <a:gd name="connsiteY23-1604" fmla="*/ 4239193 h 6349933"/>
              <a:gd name="connsiteX24-1605" fmla="*/ 693420 w 4579620"/>
              <a:gd name="connsiteY24-1606" fmla="*/ 4368733 h 6349933"/>
              <a:gd name="connsiteX25-1607" fmla="*/ 1234440 w 4579620"/>
              <a:gd name="connsiteY25-1608" fmla="*/ 4597333 h 6349933"/>
              <a:gd name="connsiteX26-1609" fmla="*/ 1485900 w 4579620"/>
              <a:gd name="connsiteY26-1610" fmla="*/ 4841173 h 6349933"/>
              <a:gd name="connsiteX27-1611" fmla="*/ 1965960 w 4579620"/>
              <a:gd name="connsiteY27-1612" fmla="*/ 5275513 h 6349933"/>
              <a:gd name="connsiteX28-1613" fmla="*/ 2133600 w 4579620"/>
              <a:gd name="connsiteY28-1614" fmla="*/ 5526973 h 6349933"/>
              <a:gd name="connsiteX29-1615" fmla="*/ 2255520 w 4579620"/>
              <a:gd name="connsiteY29-1616" fmla="*/ 5679373 h 6349933"/>
              <a:gd name="connsiteX30-1617" fmla="*/ 2552700 w 4579620"/>
              <a:gd name="connsiteY30-1618" fmla="*/ 5770813 h 6349933"/>
              <a:gd name="connsiteX31-1619" fmla="*/ 2918460 w 4579620"/>
              <a:gd name="connsiteY31-1620" fmla="*/ 5847013 h 6349933"/>
              <a:gd name="connsiteX32-1621" fmla="*/ 3749040 w 4579620"/>
              <a:gd name="connsiteY32-1622" fmla="*/ 6349933 h 6349933"/>
              <a:gd name="connsiteX33-1623" fmla="*/ 4076700 w 4579620"/>
              <a:gd name="connsiteY33-1624" fmla="*/ 6296593 h 6349933"/>
              <a:gd name="connsiteX34-1625" fmla="*/ 4305300 w 4579620"/>
              <a:gd name="connsiteY34-1626" fmla="*/ 5991793 h 6349933"/>
              <a:gd name="connsiteX35-1627" fmla="*/ 4191000 w 4579620"/>
              <a:gd name="connsiteY35-1628" fmla="*/ 5565073 h 6349933"/>
              <a:gd name="connsiteX36-1629" fmla="*/ 4122420 w 4579620"/>
              <a:gd name="connsiteY36-1630" fmla="*/ 5313613 h 6349933"/>
              <a:gd name="connsiteX37-1631" fmla="*/ 3901440 w 4579620"/>
              <a:gd name="connsiteY37-1632" fmla="*/ 5024053 h 6349933"/>
              <a:gd name="connsiteX38-1633" fmla="*/ 3855720 w 4579620"/>
              <a:gd name="connsiteY38-1634" fmla="*/ 4818313 h 6349933"/>
              <a:gd name="connsiteX39-1635" fmla="*/ 3939540 w 4579620"/>
              <a:gd name="connsiteY39-1636" fmla="*/ 4429693 h 6349933"/>
              <a:gd name="connsiteX40-1637" fmla="*/ 4015740 w 4579620"/>
              <a:gd name="connsiteY40-1638" fmla="*/ 4178233 h 6349933"/>
              <a:gd name="connsiteX41-1639" fmla="*/ 4335780 w 4579620"/>
              <a:gd name="connsiteY41-1640" fmla="*/ 3858193 h 6349933"/>
              <a:gd name="connsiteX42-1641" fmla="*/ 4556760 w 4579620"/>
              <a:gd name="connsiteY42-1642" fmla="*/ 3690553 h 6349933"/>
              <a:gd name="connsiteX43-1643" fmla="*/ 4579620 w 4579620"/>
              <a:gd name="connsiteY43-1644" fmla="*/ 3522913 h 6349933"/>
              <a:gd name="connsiteX44-1645" fmla="*/ 4579620 w 4579620"/>
              <a:gd name="connsiteY44-1646" fmla="*/ 3233353 h 6349933"/>
              <a:gd name="connsiteX45-1647" fmla="*/ 4358640 w 4579620"/>
              <a:gd name="connsiteY45-1648" fmla="*/ 2821873 h 6349933"/>
              <a:gd name="connsiteX46-1649" fmla="*/ 4267200 w 4579620"/>
              <a:gd name="connsiteY46-1650" fmla="*/ 2623753 h 6349933"/>
              <a:gd name="connsiteX47-1651" fmla="*/ 4267200 w 4579620"/>
              <a:gd name="connsiteY47-1652" fmla="*/ 2402773 h 6349933"/>
              <a:gd name="connsiteX48-1653" fmla="*/ 4434840 w 4579620"/>
              <a:gd name="connsiteY48-1654" fmla="*/ 2128453 h 6349933"/>
              <a:gd name="connsiteX49-1655" fmla="*/ 4495800 w 4579620"/>
              <a:gd name="connsiteY49-1656" fmla="*/ 1991293 h 6349933"/>
              <a:gd name="connsiteX50-1657" fmla="*/ 4396740 w 4579620"/>
              <a:gd name="connsiteY50-1658" fmla="*/ 1777933 h 6349933"/>
              <a:gd name="connsiteX51-1659" fmla="*/ 4381500 w 4579620"/>
              <a:gd name="connsiteY51-1660" fmla="*/ 1541713 h 6349933"/>
              <a:gd name="connsiteX52-1661" fmla="*/ 4358640 w 4579620"/>
              <a:gd name="connsiteY52-1662" fmla="*/ 1259773 h 6349933"/>
              <a:gd name="connsiteX53-1663" fmla="*/ 4282440 w 4579620"/>
              <a:gd name="connsiteY53-1664" fmla="*/ 886393 h 6349933"/>
              <a:gd name="connsiteX54-1665" fmla="*/ 4191000 w 4579620"/>
              <a:gd name="connsiteY54-1666" fmla="*/ 634933 h 6349933"/>
              <a:gd name="connsiteX55-1667" fmla="*/ 4278630 w 4579620"/>
              <a:gd name="connsiteY55-1668" fmla="*/ 473008 h 6349933"/>
              <a:gd name="connsiteX0-1669" fmla="*/ 4278630 w 4579620"/>
              <a:gd name="connsiteY0-1670" fmla="*/ 475354 h 6352279"/>
              <a:gd name="connsiteX1-1671" fmla="*/ 4169093 w 4579620"/>
              <a:gd name="connsiteY1-1672" fmla="*/ 356292 h 6352279"/>
              <a:gd name="connsiteX2-1673" fmla="*/ 3535680 w 4579620"/>
              <a:gd name="connsiteY2-1674" fmla="*/ 218179 h 6352279"/>
              <a:gd name="connsiteX3-1675" fmla="*/ 3352800 w 4579620"/>
              <a:gd name="connsiteY3-1676" fmla="*/ 157219 h 6352279"/>
              <a:gd name="connsiteX4-1677" fmla="*/ 2979420 w 4579620"/>
              <a:gd name="connsiteY4-1678" fmla="*/ 42919 h 6352279"/>
              <a:gd name="connsiteX5-1679" fmla="*/ 2806065 w 4579620"/>
              <a:gd name="connsiteY5-1680" fmla="*/ 57 h 6352279"/>
              <a:gd name="connsiteX6-1681" fmla="*/ 2558415 w 4579620"/>
              <a:gd name="connsiteY6-1682" fmla="*/ 28632 h 6352279"/>
              <a:gd name="connsiteX7-1683" fmla="*/ 2377440 w 4579620"/>
              <a:gd name="connsiteY7-1684" fmla="*/ 119119 h 6352279"/>
              <a:gd name="connsiteX8-1685" fmla="*/ 1828800 w 4579620"/>
              <a:gd name="connsiteY8-1686" fmla="*/ 439159 h 6352279"/>
              <a:gd name="connsiteX9-1687" fmla="*/ 1623060 w 4579620"/>
              <a:gd name="connsiteY9-1688" fmla="*/ 553459 h 6352279"/>
              <a:gd name="connsiteX10-1689" fmla="*/ 1485900 w 4579620"/>
              <a:gd name="connsiteY10-1690" fmla="*/ 583939 h 6352279"/>
              <a:gd name="connsiteX11-1691" fmla="*/ 1188720 w 4579620"/>
              <a:gd name="connsiteY11-1692" fmla="*/ 606799 h 6352279"/>
              <a:gd name="connsiteX12-1693" fmla="*/ 670560 w 4579620"/>
              <a:gd name="connsiteY12-1694" fmla="*/ 614419 h 6352279"/>
              <a:gd name="connsiteX13-1695" fmla="*/ 457200 w 4579620"/>
              <a:gd name="connsiteY13-1696" fmla="*/ 690619 h 6352279"/>
              <a:gd name="connsiteX14-1697" fmla="*/ 350520 w 4579620"/>
              <a:gd name="connsiteY14-1698" fmla="*/ 835399 h 6352279"/>
              <a:gd name="connsiteX15-1699" fmla="*/ 228600 w 4579620"/>
              <a:gd name="connsiteY15-1700" fmla="*/ 1094479 h 6352279"/>
              <a:gd name="connsiteX16-1701" fmla="*/ 83820 w 4579620"/>
              <a:gd name="connsiteY16-1702" fmla="*/ 1521199 h 6352279"/>
              <a:gd name="connsiteX17-1703" fmla="*/ 0 w 4579620"/>
              <a:gd name="connsiteY17-1704" fmla="*/ 2146039 h 6352279"/>
              <a:gd name="connsiteX18-1705" fmla="*/ 53340 w 4579620"/>
              <a:gd name="connsiteY18-1706" fmla="*/ 2496559 h 6352279"/>
              <a:gd name="connsiteX19-1707" fmla="*/ 160020 w 4579620"/>
              <a:gd name="connsiteY19-1708" fmla="*/ 2709919 h 6352279"/>
              <a:gd name="connsiteX20-1709" fmla="*/ 373380 w 4579620"/>
              <a:gd name="connsiteY20-1710" fmla="*/ 2900419 h 6352279"/>
              <a:gd name="connsiteX21-1711" fmla="*/ 548640 w 4579620"/>
              <a:gd name="connsiteY21-1712" fmla="*/ 3273799 h 6352279"/>
              <a:gd name="connsiteX22-1713" fmla="*/ 525780 w 4579620"/>
              <a:gd name="connsiteY22-1714" fmla="*/ 3769099 h 6352279"/>
              <a:gd name="connsiteX23-1715" fmla="*/ 556260 w 4579620"/>
              <a:gd name="connsiteY23-1716" fmla="*/ 4241539 h 6352279"/>
              <a:gd name="connsiteX24-1717" fmla="*/ 693420 w 4579620"/>
              <a:gd name="connsiteY24-1718" fmla="*/ 4371079 h 6352279"/>
              <a:gd name="connsiteX25-1719" fmla="*/ 1234440 w 4579620"/>
              <a:gd name="connsiteY25-1720" fmla="*/ 4599679 h 6352279"/>
              <a:gd name="connsiteX26-1721" fmla="*/ 1485900 w 4579620"/>
              <a:gd name="connsiteY26-1722" fmla="*/ 4843519 h 6352279"/>
              <a:gd name="connsiteX27-1723" fmla="*/ 1965960 w 4579620"/>
              <a:gd name="connsiteY27-1724" fmla="*/ 5277859 h 6352279"/>
              <a:gd name="connsiteX28-1725" fmla="*/ 2133600 w 4579620"/>
              <a:gd name="connsiteY28-1726" fmla="*/ 5529319 h 6352279"/>
              <a:gd name="connsiteX29-1727" fmla="*/ 2255520 w 4579620"/>
              <a:gd name="connsiteY29-1728" fmla="*/ 5681719 h 6352279"/>
              <a:gd name="connsiteX30-1729" fmla="*/ 2552700 w 4579620"/>
              <a:gd name="connsiteY30-1730" fmla="*/ 5773159 h 6352279"/>
              <a:gd name="connsiteX31-1731" fmla="*/ 2918460 w 4579620"/>
              <a:gd name="connsiteY31-1732" fmla="*/ 5849359 h 6352279"/>
              <a:gd name="connsiteX32-1733" fmla="*/ 3749040 w 4579620"/>
              <a:gd name="connsiteY32-1734" fmla="*/ 6352279 h 6352279"/>
              <a:gd name="connsiteX33-1735" fmla="*/ 4076700 w 4579620"/>
              <a:gd name="connsiteY33-1736" fmla="*/ 6298939 h 6352279"/>
              <a:gd name="connsiteX34-1737" fmla="*/ 4305300 w 4579620"/>
              <a:gd name="connsiteY34-1738" fmla="*/ 5994139 h 6352279"/>
              <a:gd name="connsiteX35-1739" fmla="*/ 4191000 w 4579620"/>
              <a:gd name="connsiteY35-1740" fmla="*/ 5567419 h 6352279"/>
              <a:gd name="connsiteX36-1741" fmla="*/ 4122420 w 4579620"/>
              <a:gd name="connsiteY36-1742" fmla="*/ 5315959 h 6352279"/>
              <a:gd name="connsiteX37-1743" fmla="*/ 3901440 w 4579620"/>
              <a:gd name="connsiteY37-1744" fmla="*/ 5026399 h 6352279"/>
              <a:gd name="connsiteX38-1745" fmla="*/ 3855720 w 4579620"/>
              <a:gd name="connsiteY38-1746" fmla="*/ 4820659 h 6352279"/>
              <a:gd name="connsiteX39-1747" fmla="*/ 3939540 w 4579620"/>
              <a:gd name="connsiteY39-1748" fmla="*/ 4432039 h 6352279"/>
              <a:gd name="connsiteX40-1749" fmla="*/ 4015740 w 4579620"/>
              <a:gd name="connsiteY40-1750" fmla="*/ 4180579 h 6352279"/>
              <a:gd name="connsiteX41-1751" fmla="*/ 4335780 w 4579620"/>
              <a:gd name="connsiteY41-1752" fmla="*/ 3860539 h 6352279"/>
              <a:gd name="connsiteX42-1753" fmla="*/ 4556760 w 4579620"/>
              <a:gd name="connsiteY42-1754" fmla="*/ 3692899 h 6352279"/>
              <a:gd name="connsiteX43-1755" fmla="*/ 4579620 w 4579620"/>
              <a:gd name="connsiteY43-1756" fmla="*/ 3525259 h 6352279"/>
              <a:gd name="connsiteX44-1757" fmla="*/ 4579620 w 4579620"/>
              <a:gd name="connsiteY44-1758" fmla="*/ 3235699 h 6352279"/>
              <a:gd name="connsiteX45-1759" fmla="*/ 4358640 w 4579620"/>
              <a:gd name="connsiteY45-1760" fmla="*/ 2824219 h 6352279"/>
              <a:gd name="connsiteX46-1761" fmla="*/ 4267200 w 4579620"/>
              <a:gd name="connsiteY46-1762" fmla="*/ 2626099 h 6352279"/>
              <a:gd name="connsiteX47-1763" fmla="*/ 4267200 w 4579620"/>
              <a:gd name="connsiteY47-1764" fmla="*/ 2405119 h 6352279"/>
              <a:gd name="connsiteX48-1765" fmla="*/ 4434840 w 4579620"/>
              <a:gd name="connsiteY48-1766" fmla="*/ 2130799 h 6352279"/>
              <a:gd name="connsiteX49-1767" fmla="*/ 4495800 w 4579620"/>
              <a:gd name="connsiteY49-1768" fmla="*/ 1993639 h 6352279"/>
              <a:gd name="connsiteX50-1769" fmla="*/ 4396740 w 4579620"/>
              <a:gd name="connsiteY50-1770" fmla="*/ 1780279 h 6352279"/>
              <a:gd name="connsiteX51-1771" fmla="*/ 4381500 w 4579620"/>
              <a:gd name="connsiteY51-1772" fmla="*/ 1544059 h 6352279"/>
              <a:gd name="connsiteX52-1773" fmla="*/ 4358640 w 4579620"/>
              <a:gd name="connsiteY52-1774" fmla="*/ 1262119 h 6352279"/>
              <a:gd name="connsiteX53-1775" fmla="*/ 4282440 w 4579620"/>
              <a:gd name="connsiteY53-1776" fmla="*/ 888739 h 6352279"/>
              <a:gd name="connsiteX54-1777" fmla="*/ 4191000 w 4579620"/>
              <a:gd name="connsiteY54-1778" fmla="*/ 637279 h 6352279"/>
              <a:gd name="connsiteX55-1779" fmla="*/ 4278630 w 4579620"/>
              <a:gd name="connsiteY55-1780" fmla="*/ 475354 h 6352279"/>
              <a:gd name="connsiteX0-1781" fmla="*/ 4278630 w 4579620"/>
              <a:gd name="connsiteY0-1782" fmla="*/ 475323 h 6352248"/>
              <a:gd name="connsiteX1-1783" fmla="*/ 4169093 w 4579620"/>
              <a:gd name="connsiteY1-1784" fmla="*/ 356261 h 6352248"/>
              <a:gd name="connsiteX2-1785" fmla="*/ 3535680 w 4579620"/>
              <a:gd name="connsiteY2-1786" fmla="*/ 218148 h 6352248"/>
              <a:gd name="connsiteX3-1787" fmla="*/ 3352800 w 4579620"/>
              <a:gd name="connsiteY3-1788" fmla="*/ 157188 h 6352248"/>
              <a:gd name="connsiteX4-1789" fmla="*/ 2979420 w 4579620"/>
              <a:gd name="connsiteY4-1790" fmla="*/ 42888 h 6352248"/>
              <a:gd name="connsiteX5-1791" fmla="*/ 2806065 w 4579620"/>
              <a:gd name="connsiteY5-1792" fmla="*/ 26 h 6352248"/>
              <a:gd name="connsiteX6-1793" fmla="*/ 2558415 w 4579620"/>
              <a:gd name="connsiteY6-1794" fmla="*/ 28601 h 6352248"/>
              <a:gd name="connsiteX7-1795" fmla="*/ 2377440 w 4579620"/>
              <a:gd name="connsiteY7-1796" fmla="*/ 119088 h 6352248"/>
              <a:gd name="connsiteX8-1797" fmla="*/ 1828800 w 4579620"/>
              <a:gd name="connsiteY8-1798" fmla="*/ 439128 h 6352248"/>
              <a:gd name="connsiteX9-1799" fmla="*/ 1623060 w 4579620"/>
              <a:gd name="connsiteY9-1800" fmla="*/ 553428 h 6352248"/>
              <a:gd name="connsiteX10-1801" fmla="*/ 1485900 w 4579620"/>
              <a:gd name="connsiteY10-1802" fmla="*/ 583908 h 6352248"/>
              <a:gd name="connsiteX11-1803" fmla="*/ 1188720 w 4579620"/>
              <a:gd name="connsiteY11-1804" fmla="*/ 606768 h 6352248"/>
              <a:gd name="connsiteX12-1805" fmla="*/ 670560 w 4579620"/>
              <a:gd name="connsiteY12-1806" fmla="*/ 614388 h 6352248"/>
              <a:gd name="connsiteX13-1807" fmla="*/ 457200 w 4579620"/>
              <a:gd name="connsiteY13-1808" fmla="*/ 690588 h 6352248"/>
              <a:gd name="connsiteX14-1809" fmla="*/ 350520 w 4579620"/>
              <a:gd name="connsiteY14-1810" fmla="*/ 835368 h 6352248"/>
              <a:gd name="connsiteX15-1811" fmla="*/ 228600 w 4579620"/>
              <a:gd name="connsiteY15-1812" fmla="*/ 1094448 h 6352248"/>
              <a:gd name="connsiteX16-1813" fmla="*/ 83820 w 4579620"/>
              <a:gd name="connsiteY16-1814" fmla="*/ 1521168 h 6352248"/>
              <a:gd name="connsiteX17-1815" fmla="*/ 0 w 4579620"/>
              <a:gd name="connsiteY17-1816" fmla="*/ 2146008 h 6352248"/>
              <a:gd name="connsiteX18-1817" fmla="*/ 53340 w 4579620"/>
              <a:gd name="connsiteY18-1818" fmla="*/ 2496528 h 6352248"/>
              <a:gd name="connsiteX19-1819" fmla="*/ 160020 w 4579620"/>
              <a:gd name="connsiteY19-1820" fmla="*/ 2709888 h 6352248"/>
              <a:gd name="connsiteX20-1821" fmla="*/ 373380 w 4579620"/>
              <a:gd name="connsiteY20-1822" fmla="*/ 2900388 h 6352248"/>
              <a:gd name="connsiteX21-1823" fmla="*/ 548640 w 4579620"/>
              <a:gd name="connsiteY21-1824" fmla="*/ 3273768 h 6352248"/>
              <a:gd name="connsiteX22-1825" fmla="*/ 525780 w 4579620"/>
              <a:gd name="connsiteY22-1826" fmla="*/ 3769068 h 6352248"/>
              <a:gd name="connsiteX23-1827" fmla="*/ 556260 w 4579620"/>
              <a:gd name="connsiteY23-1828" fmla="*/ 4241508 h 6352248"/>
              <a:gd name="connsiteX24-1829" fmla="*/ 693420 w 4579620"/>
              <a:gd name="connsiteY24-1830" fmla="*/ 4371048 h 6352248"/>
              <a:gd name="connsiteX25-1831" fmla="*/ 1234440 w 4579620"/>
              <a:gd name="connsiteY25-1832" fmla="*/ 4599648 h 6352248"/>
              <a:gd name="connsiteX26-1833" fmla="*/ 1485900 w 4579620"/>
              <a:gd name="connsiteY26-1834" fmla="*/ 4843488 h 6352248"/>
              <a:gd name="connsiteX27-1835" fmla="*/ 1965960 w 4579620"/>
              <a:gd name="connsiteY27-1836" fmla="*/ 5277828 h 6352248"/>
              <a:gd name="connsiteX28-1837" fmla="*/ 2133600 w 4579620"/>
              <a:gd name="connsiteY28-1838" fmla="*/ 5529288 h 6352248"/>
              <a:gd name="connsiteX29-1839" fmla="*/ 2255520 w 4579620"/>
              <a:gd name="connsiteY29-1840" fmla="*/ 5681688 h 6352248"/>
              <a:gd name="connsiteX30-1841" fmla="*/ 2552700 w 4579620"/>
              <a:gd name="connsiteY30-1842" fmla="*/ 5773128 h 6352248"/>
              <a:gd name="connsiteX31-1843" fmla="*/ 2918460 w 4579620"/>
              <a:gd name="connsiteY31-1844" fmla="*/ 5849328 h 6352248"/>
              <a:gd name="connsiteX32-1845" fmla="*/ 3749040 w 4579620"/>
              <a:gd name="connsiteY32-1846" fmla="*/ 6352248 h 6352248"/>
              <a:gd name="connsiteX33-1847" fmla="*/ 4076700 w 4579620"/>
              <a:gd name="connsiteY33-1848" fmla="*/ 6298908 h 6352248"/>
              <a:gd name="connsiteX34-1849" fmla="*/ 4305300 w 4579620"/>
              <a:gd name="connsiteY34-1850" fmla="*/ 5994108 h 6352248"/>
              <a:gd name="connsiteX35-1851" fmla="*/ 4191000 w 4579620"/>
              <a:gd name="connsiteY35-1852" fmla="*/ 5567388 h 6352248"/>
              <a:gd name="connsiteX36-1853" fmla="*/ 4122420 w 4579620"/>
              <a:gd name="connsiteY36-1854" fmla="*/ 5315928 h 6352248"/>
              <a:gd name="connsiteX37-1855" fmla="*/ 3901440 w 4579620"/>
              <a:gd name="connsiteY37-1856" fmla="*/ 5026368 h 6352248"/>
              <a:gd name="connsiteX38-1857" fmla="*/ 3855720 w 4579620"/>
              <a:gd name="connsiteY38-1858" fmla="*/ 4820628 h 6352248"/>
              <a:gd name="connsiteX39-1859" fmla="*/ 3939540 w 4579620"/>
              <a:gd name="connsiteY39-1860" fmla="*/ 4432008 h 6352248"/>
              <a:gd name="connsiteX40-1861" fmla="*/ 4015740 w 4579620"/>
              <a:gd name="connsiteY40-1862" fmla="*/ 4180548 h 6352248"/>
              <a:gd name="connsiteX41-1863" fmla="*/ 4335780 w 4579620"/>
              <a:gd name="connsiteY41-1864" fmla="*/ 3860508 h 6352248"/>
              <a:gd name="connsiteX42-1865" fmla="*/ 4556760 w 4579620"/>
              <a:gd name="connsiteY42-1866" fmla="*/ 3692868 h 6352248"/>
              <a:gd name="connsiteX43-1867" fmla="*/ 4579620 w 4579620"/>
              <a:gd name="connsiteY43-1868" fmla="*/ 3525228 h 6352248"/>
              <a:gd name="connsiteX44-1869" fmla="*/ 4579620 w 4579620"/>
              <a:gd name="connsiteY44-1870" fmla="*/ 3235668 h 6352248"/>
              <a:gd name="connsiteX45-1871" fmla="*/ 4358640 w 4579620"/>
              <a:gd name="connsiteY45-1872" fmla="*/ 2824188 h 6352248"/>
              <a:gd name="connsiteX46-1873" fmla="*/ 4267200 w 4579620"/>
              <a:gd name="connsiteY46-1874" fmla="*/ 2626068 h 6352248"/>
              <a:gd name="connsiteX47-1875" fmla="*/ 4267200 w 4579620"/>
              <a:gd name="connsiteY47-1876" fmla="*/ 2405088 h 6352248"/>
              <a:gd name="connsiteX48-1877" fmla="*/ 4434840 w 4579620"/>
              <a:gd name="connsiteY48-1878" fmla="*/ 2130768 h 6352248"/>
              <a:gd name="connsiteX49-1879" fmla="*/ 4495800 w 4579620"/>
              <a:gd name="connsiteY49-1880" fmla="*/ 1993608 h 6352248"/>
              <a:gd name="connsiteX50-1881" fmla="*/ 4396740 w 4579620"/>
              <a:gd name="connsiteY50-1882" fmla="*/ 1780248 h 6352248"/>
              <a:gd name="connsiteX51-1883" fmla="*/ 4381500 w 4579620"/>
              <a:gd name="connsiteY51-1884" fmla="*/ 1544028 h 6352248"/>
              <a:gd name="connsiteX52-1885" fmla="*/ 4358640 w 4579620"/>
              <a:gd name="connsiteY52-1886" fmla="*/ 1262088 h 6352248"/>
              <a:gd name="connsiteX53-1887" fmla="*/ 4282440 w 4579620"/>
              <a:gd name="connsiteY53-1888" fmla="*/ 888708 h 6352248"/>
              <a:gd name="connsiteX54-1889" fmla="*/ 4191000 w 4579620"/>
              <a:gd name="connsiteY54-1890" fmla="*/ 637248 h 6352248"/>
              <a:gd name="connsiteX55-1891" fmla="*/ 4278630 w 4579620"/>
              <a:gd name="connsiteY55-1892" fmla="*/ 475323 h 6352248"/>
              <a:gd name="connsiteX0-1893" fmla="*/ 4278630 w 4579620"/>
              <a:gd name="connsiteY0-1894" fmla="*/ 485376 h 6362301"/>
              <a:gd name="connsiteX1-1895" fmla="*/ 4169093 w 4579620"/>
              <a:gd name="connsiteY1-1896" fmla="*/ 366314 h 6362301"/>
              <a:gd name="connsiteX2-1897" fmla="*/ 3535680 w 4579620"/>
              <a:gd name="connsiteY2-1898" fmla="*/ 228201 h 6362301"/>
              <a:gd name="connsiteX3-1899" fmla="*/ 3352800 w 4579620"/>
              <a:gd name="connsiteY3-1900" fmla="*/ 167241 h 6362301"/>
              <a:gd name="connsiteX4-1901" fmla="*/ 2979420 w 4579620"/>
              <a:gd name="connsiteY4-1902" fmla="*/ 52941 h 6362301"/>
              <a:gd name="connsiteX5-1903" fmla="*/ 2806065 w 4579620"/>
              <a:gd name="connsiteY5-1904" fmla="*/ 10079 h 6362301"/>
              <a:gd name="connsiteX6-1905" fmla="*/ 2558415 w 4579620"/>
              <a:gd name="connsiteY6-1906" fmla="*/ 38654 h 6362301"/>
              <a:gd name="connsiteX7-1907" fmla="*/ 2377440 w 4579620"/>
              <a:gd name="connsiteY7-1908" fmla="*/ 129141 h 6362301"/>
              <a:gd name="connsiteX8-1909" fmla="*/ 1828800 w 4579620"/>
              <a:gd name="connsiteY8-1910" fmla="*/ 449181 h 6362301"/>
              <a:gd name="connsiteX9-1911" fmla="*/ 1623060 w 4579620"/>
              <a:gd name="connsiteY9-1912" fmla="*/ 563481 h 6362301"/>
              <a:gd name="connsiteX10-1913" fmla="*/ 1485900 w 4579620"/>
              <a:gd name="connsiteY10-1914" fmla="*/ 593961 h 6362301"/>
              <a:gd name="connsiteX11-1915" fmla="*/ 1188720 w 4579620"/>
              <a:gd name="connsiteY11-1916" fmla="*/ 616821 h 6362301"/>
              <a:gd name="connsiteX12-1917" fmla="*/ 670560 w 4579620"/>
              <a:gd name="connsiteY12-1918" fmla="*/ 624441 h 6362301"/>
              <a:gd name="connsiteX13-1919" fmla="*/ 457200 w 4579620"/>
              <a:gd name="connsiteY13-1920" fmla="*/ 700641 h 6362301"/>
              <a:gd name="connsiteX14-1921" fmla="*/ 350520 w 4579620"/>
              <a:gd name="connsiteY14-1922" fmla="*/ 845421 h 6362301"/>
              <a:gd name="connsiteX15-1923" fmla="*/ 228600 w 4579620"/>
              <a:gd name="connsiteY15-1924" fmla="*/ 1104501 h 6362301"/>
              <a:gd name="connsiteX16-1925" fmla="*/ 83820 w 4579620"/>
              <a:gd name="connsiteY16-1926" fmla="*/ 1531221 h 6362301"/>
              <a:gd name="connsiteX17-1927" fmla="*/ 0 w 4579620"/>
              <a:gd name="connsiteY17-1928" fmla="*/ 2156061 h 6362301"/>
              <a:gd name="connsiteX18-1929" fmla="*/ 53340 w 4579620"/>
              <a:gd name="connsiteY18-1930" fmla="*/ 2506581 h 6362301"/>
              <a:gd name="connsiteX19-1931" fmla="*/ 160020 w 4579620"/>
              <a:gd name="connsiteY19-1932" fmla="*/ 2719941 h 6362301"/>
              <a:gd name="connsiteX20-1933" fmla="*/ 373380 w 4579620"/>
              <a:gd name="connsiteY20-1934" fmla="*/ 2910441 h 6362301"/>
              <a:gd name="connsiteX21-1935" fmla="*/ 548640 w 4579620"/>
              <a:gd name="connsiteY21-1936" fmla="*/ 3283821 h 6362301"/>
              <a:gd name="connsiteX22-1937" fmla="*/ 525780 w 4579620"/>
              <a:gd name="connsiteY22-1938" fmla="*/ 3779121 h 6362301"/>
              <a:gd name="connsiteX23-1939" fmla="*/ 556260 w 4579620"/>
              <a:gd name="connsiteY23-1940" fmla="*/ 4251561 h 6362301"/>
              <a:gd name="connsiteX24-1941" fmla="*/ 693420 w 4579620"/>
              <a:gd name="connsiteY24-1942" fmla="*/ 4381101 h 6362301"/>
              <a:gd name="connsiteX25-1943" fmla="*/ 1234440 w 4579620"/>
              <a:gd name="connsiteY25-1944" fmla="*/ 4609701 h 6362301"/>
              <a:gd name="connsiteX26-1945" fmla="*/ 1485900 w 4579620"/>
              <a:gd name="connsiteY26-1946" fmla="*/ 4853541 h 6362301"/>
              <a:gd name="connsiteX27-1947" fmla="*/ 1965960 w 4579620"/>
              <a:gd name="connsiteY27-1948" fmla="*/ 5287881 h 6362301"/>
              <a:gd name="connsiteX28-1949" fmla="*/ 2133600 w 4579620"/>
              <a:gd name="connsiteY28-1950" fmla="*/ 5539341 h 6362301"/>
              <a:gd name="connsiteX29-1951" fmla="*/ 2255520 w 4579620"/>
              <a:gd name="connsiteY29-1952" fmla="*/ 5691741 h 6362301"/>
              <a:gd name="connsiteX30-1953" fmla="*/ 2552700 w 4579620"/>
              <a:gd name="connsiteY30-1954" fmla="*/ 5783181 h 6362301"/>
              <a:gd name="connsiteX31-1955" fmla="*/ 2918460 w 4579620"/>
              <a:gd name="connsiteY31-1956" fmla="*/ 5859381 h 6362301"/>
              <a:gd name="connsiteX32-1957" fmla="*/ 3749040 w 4579620"/>
              <a:gd name="connsiteY32-1958" fmla="*/ 6362301 h 6362301"/>
              <a:gd name="connsiteX33-1959" fmla="*/ 4076700 w 4579620"/>
              <a:gd name="connsiteY33-1960" fmla="*/ 6308961 h 6362301"/>
              <a:gd name="connsiteX34-1961" fmla="*/ 4305300 w 4579620"/>
              <a:gd name="connsiteY34-1962" fmla="*/ 6004161 h 6362301"/>
              <a:gd name="connsiteX35-1963" fmla="*/ 4191000 w 4579620"/>
              <a:gd name="connsiteY35-1964" fmla="*/ 5577441 h 6362301"/>
              <a:gd name="connsiteX36-1965" fmla="*/ 4122420 w 4579620"/>
              <a:gd name="connsiteY36-1966" fmla="*/ 5325981 h 6362301"/>
              <a:gd name="connsiteX37-1967" fmla="*/ 3901440 w 4579620"/>
              <a:gd name="connsiteY37-1968" fmla="*/ 5036421 h 6362301"/>
              <a:gd name="connsiteX38-1969" fmla="*/ 3855720 w 4579620"/>
              <a:gd name="connsiteY38-1970" fmla="*/ 4830681 h 6362301"/>
              <a:gd name="connsiteX39-1971" fmla="*/ 3939540 w 4579620"/>
              <a:gd name="connsiteY39-1972" fmla="*/ 4442061 h 6362301"/>
              <a:gd name="connsiteX40-1973" fmla="*/ 4015740 w 4579620"/>
              <a:gd name="connsiteY40-1974" fmla="*/ 4190601 h 6362301"/>
              <a:gd name="connsiteX41-1975" fmla="*/ 4335780 w 4579620"/>
              <a:gd name="connsiteY41-1976" fmla="*/ 3870561 h 6362301"/>
              <a:gd name="connsiteX42-1977" fmla="*/ 4556760 w 4579620"/>
              <a:gd name="connsiteY42-1978" fmla="*/ 3702921 h 6362301"/>
              <a:gd name="connsiteX43-1979" fmla="*/ 4579620 w 4579620"/>
              <a:gd name="connsiteY43-1980" fmla="*/ 3535281 h 6362301"/>
              <a:gd name="connsiteX44-1981" fmla="*/ 4579620 w 4579620"/>
              <a:gd name="connsiteY44-1982" fmla="*/ 3245721 h 6362301"/>
              <a:gd name="connsiteX45-1983" fmla="*/ 4358640 w 4579620"/>
              <a:gd name="connsiteY45-1984" fmla="*/ 2834241 h 6362301"/>
              <a:gd name="connsiteX46-1985" fmla="*/ 4267200 w 4579620"/>
              <a:gd name="connsiteY46-1986" fmla="*/ 2636121 h 6362301"/>
              <a:gd name="connsiteX47-1987" fmla="*/ 4267200 w 4579620"/>
              <a:gd name="connsiteY47-1988" fmla="*/ 2415141 h 6362301"/>
              <a:gd name="connsiteX48-1989" fmla="*/ 4434840 w 4579620"/>
              <a:gd name="connsiteY48-1990" fmla="*/ 2140821 h 6362301"/>
              <a:gd name="connsiteX49-1991" fmla="*/ 4495800 w 4579620"/>
              <a:gd name="connsiteY49-1992" fmla="*/ 2003661 h 6362301"/>
              <a:gd name="connsiteX50-1993" fmla="*/ 4396740 w 4579620"/>
              <a:gd name="connsiteY50-1994" fmla="*/ 1790301 h 6362301"/>
              <a:gd name="connsiteX51-1995" fmla="*/ 4381500 w 4579620"/>
              <a:gd name="connsiteY51-1996" fmla="*/ 1554081 h 6362301"/>
              <a:gd name="connsiteX52-1997" fmla="*/ 4358640 w 4579620"/>
              <a:gd name="connsiteY52-1998" fmla="*/ 1272141 h 6362301"/>
              <a:gd name="connsiteX53-1999" fmla="*/ 4282440 w 4579620"/>
              <a:gd name="connsiteY53-2000" fmla="*/ 898761 h 6362301"/>
              <a:gd name="connsiteX54-2001" fmla="*/ 4191000 w 4579620"/>
              <a:gd name="connsiteY54-2002" fmla="*/ 647301 h 6362301"/>
              <a:gd name="connsiteX55-2003" fmla="*/ 4278630 w 4579620"/>
              <a:gd name="connsiteY55-2004" fmla="*/ 485376 h 6362301"/>
              <a:gd name="connsiteX0-2005" fmla="*/ 4278630 w 4579620"/>
              <a:gd name="connsiteY0-2006" fmla="*/ 485376 h 6362301"/>
              <a:gd name="connsiteX1-2007" fmla="*/ 4169093 w 4579620"/>
              <a:gd name="connsiteY1-2008" fmla="*/ 366314 h 6362301"/>
              <a:gd name="connsiteX2-2009" fmla="*/ 3535680 w 4579620"/>
              <a:gd name="connsiteY2-2010" fmla="*/ 228201 h 6362301"/>
              <a:gd name="connsiteX3-2011" fmla="*/ 3352800 w 4579620"/>
              <a:gd name="connsiteY3-2012" fmla="*/ 167241 h 6362301"/>
              <a:gd name="connsiteX4-2013" fmla="*/ 2979420 w 4579620"/>
              <a:gd name="connsiteY4-2014" fmla="*/ 52941 h 6362301"/>
              <a:gd name="connsiteX5-2015" fmla="*/ 2806065 w 4579620"/>
              <a:gd name="connsiteY5-2016" fmla="*/ 10079 h 6362301"/>
              <a:gd name="connsiteX6-2017" fmla="*/ 2558415 w 4579620"/>
              <a:gd name="connsiteY6-2018" fmla="*/ 38654 h 6362301"/>
              <a:gd name="connsiteX7-2019" fmla="*/ 2377440 w 4579620"/>
              <a:gd name="connsiteY7-2020" fmla="*/ 129141 h 6362301"/>
              <a:gd name="connsiteX8-2021" fmla="*/ 1828800 w 4579620"/>
              <a:gd name="connsiteY8-2022" fmla="*/ 449181 h 6362301"/>
              <a:gd name="connsiteX9-2023" fmla="*/ 1623060 w 4579620"/>
              <a:gd name="connsiteY9-2024" fmla="*/ 563481 h 6362301"/>
              <a:gd name="connsiteX10-2025" fmla="*/ 1485900 w 4579620"/>
              <a:gd name="connsiteY10-2026" fmla="*/ 593961 h 6362301"/>
              <a:gd name="connsiteX11-2027" fmla="*/ 1188720 w 4579620"/>
              <a:gd name="connsiteY11-2028" fmla="*/ 616821 h 6362301"/>
              <a:gd name="connsiteX12-2029" fmla="*/ 670560 w 4579620"/>
              <a:gd name="connsiteY12-2030" fmla="*/ 624441 h 6362301"/>
              <a:gd name="connsiteX13-2031" fmla="*/ 457200 w 4579620"/>
              <a:gd name="connsiteY13-2032" fmla="*/ 700641 h 6362301"/>
              <a:gd name="connsiteX14-2033" fmla="*/ 350520 w 4579620"/>
              <a:gd name="connsiteY14-2034" fmla="*/ 845421 h 6362301"/>
              <a:gd name="connsiteX15-2035" fmla="*/ 228600 w 4579620"/>
              <a:gd name="connsiteY15-2036" fmla="*/ 1104501 h 6362301"/>
              <a:gd name="connsiteX16-2037" fmla="*/ 83820 w 4579620"/>
              <a:gd name="connsiteY16-2038" fmla="*/ 1531221 h 6362301"/>
              <a:gd name="connsiteX17-2039" fmla="*/ 0 w 4579620"/>
              <a:gd name="connsiteY17-2040" fmla="*/ 2156061 h 6362301"/>
              <a:gd name="connsiteX18-2041" fmla="*/ 53340 w 4579620"/>
              <a:gd name="connsiteY18-2042" fmla="*/ 2506581 h 6362301"/>
              <a:gd name="connsiteX19-2043" fmla="*/ 160020 w 4579620"/>
              <a:gd name="connsiteY19-2044" fmla="*/ 2719941 h 6362301"/>
              <a:gd name="connsiteX20-2045" fmla="*/ 373380 w 4579620"/>
              <a:gd name="connsiteY20-2046" fmla="*/ 2910441 h 6362301"/>
              <a:gd name="connsiteX21-2047" fmla="*/ 548640 w 4579620"/>
              <a:gd name="connsiteY21-2048" fmla="*/ 3283821 h 6362301"/>
              <a:gd name="connsiteX22-2049" fmla="*/ 525780 w 4579620"/>
              <a:gd name="connsiteY22-2050" fmla="*/ 3779121 h 6362301"/>
              <a:gd name="connsiteX23-2051" fmla="*/ 556260 w 4579620"/>
              <a:gd name="connsiteY23-2052" fmla="*/ 4251561 h 6362301"/>
              <a:gd name="connsiteX24-2053" fmla="*/ 693420 w 4579620"/>
              <a:gd name="connsiteY24-2054" fmla="*/ 4381101 h 6362301"/>
              <a:gd name="connsiteX25-2055" fmla="*/ 1234440 w 4579620"/>
              <a:gd name="connsiteY25-2056" fmla="*/ 4609701 h 6362301"/>
              <a:gd name="connsiteX26-2057" fmla="*/ 1485900 w 4579620"/>
              <a:gd name="connsiteY26-2058" fmla="*/ 4853541 h 6362301"/>
              <a:gd name="connsiteX27-2059" fmla="*/ 1965960 w 4579620"/>
              <a:gd name="connsiteY27-2060" fmla="*/ 5287881 h 6362301"/>
              <a:gd name="connsiteX28-2061" fmla="*/ 2133600 w 4579620"/>
              <a:gd name="connsiteY28-2062" fmla="*/ 5539341 h 6362301"/>
              <a:gd name="connsiteX29-2063" fmla="*/ 2255520 w 4579620"/>
              <a:gd name="connsiteY29-2064" fmla="*/ 5691741 h 6362301"/>
              <a:gd name="connsiteX30-2065" fmla="*/ 2552700 w 4579620"/>
              <a:gd name="connsiteY30-2066" fmla="*/ 5783181 h 6362301"/>
              <a:gd name="connsiteX31-2067" fmla="*/ 2918460 w 4579620"/>
              <a:gd name="connsiteY31-2068" fmla="*/ 5859381 h 6362301"/>
              <a:gd name="connsiteX32-2069" fmla="*/ 3749040 w 4579620"/>
              <a:gd name="connsiteY32-2070" fmla="*/ 6362301 h 6362301"/>
              <a:gd name="connsiteX33-2071" fmla="*/ 4076700 w 4579620"/>
              <a:gd name="connsiteY33-2072" fmla="*/ 6308961 h 6362301"/>
              <a:gd name="connsiteX34-2073" fmla="*/ 4305300 w 4579620"/>
              <a:gd name="connsiteY34-2074" fmla="*/ 6004161 h 6362301"/>
              <a:gd name="connsiteX35-2075" fmla="*/ 4191000 w 4579620"/>
              <a:gd name="connsiteY35-2076" fmla="*/ 5577441 h 6362301"/>
              <a:gd name="connsiteX36-2077" fmla="*/ 4122420 w 4579620"/>
              <a:gd name="connsiteY36-2078" fmla="*/ 5325981 h 6362301"/>
              <a:gd name="connsiteX37-2079" fmla="*/ 3901440 w 4579620"/>
              <a:gd name="connsiteY37-2080" fmla="*/ 5036421 h 6362301"/>
              <a:gd name="connsiteX38-2081" fmla="*/ 3855720 w 4579620"/>
              <a:gd name="connsiteY38-2082" fmla="*/ 4830681 h 6362301"/>
              <a:gd name="connsiteX39-2083" fmla="*/ 3939540 w 4579620"/>
              <a:gd name="connsiteY39-2084" fmla="*/ 4442061 h 6362301"/>
              <a:gd name="connsiteX40-2085" fmla="*/ 4015740 w 4579620"/>
              <a:gd name="connsiteY40-2086" fmla="*/ 4190601 h 6362301"/>
              <a:gd name="connsiteX41-2087" fmla="*/ 4335780 w 4579620"/>
              <a:gd name="connsiteY41-2088" fmla="*/ 3870561 h 6362301"/>
              <a:gd name="connsiteX42-2089" fmla="*/ 4556760 w 4579620"/>
              <a:gd name="connsiteY42-2090" fmla="*/ 3702921 h 6362301"/>
              <a:gd name="connsiteX43-2091" fmla="*/ 4579620 w 4579620"/>
              <a:gd name="connsiteY43-2092" fmla="*/ 3535281 h 6362301"/>
              <a:gd name="connsiteX44-2093" fmla="*/ 4579620 w 4579620"/>
              <a:gd name="connsiteY44-2094" fmla="*/ 3245721 h 6362301"/>
              <a:gd name="connsiteX45-2095" fmla="*/ 4358640 w 4579620"/>
              <a:gd name="connsiteY45-2096" fmla="*/ 2834241 h 6362301"/>
              <a:gd name="connsiteX46-2097" fmla="*/ 4267200 w 4579620"/>
              <a:gd name="connsiteY46-2098" fmla="*/ 2636121 h 6362301"/>
              <a:gd name="connsiteX47-2099" fmla="*/ 4267200 w 4579620"/>
              <a:gd name="connsiteY47-2100" fmla="*/ 2415141 h 6362301"/>
              <a:gd name="connsiteX48-2101" fmla="*/ 4434840 w 4579620"/>
              <a:gd name="connsiteY48-2102" fmla="*/ 2140821 h 6362301"/>
              <a:gd name="connsiteX49-2103" fmla="*/ 4495800 w 4579620"/>
              <a:gd name="connsiteY49-2104" fmla="*/ 2003661 h 6362301"/>
              <a:gd name="connsiteX50-2105" fmla="*/ 4396740 w 4579620"/>
              <a:gd name="connsiteY50-2106" fmla="*/ 1790301 h 6362301"/>
              <a:gd name="connsiteX51-2107" fmla="*/ 4381500 w 4579620"/>
              <a:gd name="connsiteY51-2108" fmla="*/ 1554081 h 6362301"/>
              <a:gd name="connsiteX52-2109" fmla="*/ 4358640 w 4579620"/>
              <a:gd name="connsiteY52-2110" fmla="*/ 1272141 h 6362301"/>
              <a:gd name="connsiteX53-2111" fmla="*/ 4282440 w 4579620"/>
              <a:gd name="connsiteY53-2112" fmla="*/ 898761 h 6362301"/>
              <a:gd name="connsiteX54-2113" fmla="*/ 4191000 w 4579620"/>
              <a:gd name="connsiteY54-2114" fmla="*/ 647301 h 6362301"/>
              <a:gd name="connsiteX55-2115" fmla="*/ 4278630 w 4579620"/>
              <a:gd name="connsiteY55-2116" fmla="*/ 485376 h 6362301"/>
              <a:gd name="connsiteX0-2117" fmla="*/ 4278630 w 4579620"/>
              <a:gd name="connsiteY0-2118" fmla="*/ 485376 h 6362301"/>
              <a:gd name="connsiteX1-2119" fmla="*/ 4169093 w 4579620"/>
              <a:gd name="connsiteY1-2120" fmla="*/ 366314 h 6362301"/>
              <a:gd name="connsiteX2-2121" fmla="*/ 3535680 w 4579620"/>
              <a:gd name="connsiteY2-2122" fmla="*/ 228201 h 6362301"/>
              <a:gd name="connsiteX3-2123" fmla="*/ 3352800 w 4579620"/>
              <a:gd name="connsiteY3-2124" fmla="*/ 167241 h 6362301"/>
              <a:gd name="connsiteX4-2125" fmla="*/ 2979420 w 4579620"/>
              <a:gd name="connsiteY4-2126" fmla="*/ 52941 h 6362301"/>
              <a:gd name="connsiteX5-2127" fmla="*/ 2806065 w 4579620"/>
              <a:gd name="connsiteY5-2128" fmla="*/ 10079 h 6362301"/>
              <a:gd name="connsiteX6-2129" fmla="*/ 2558415 w 4579620"/>
              <a:gd name="connsiteY6-2130" fmla="*/ 38654 h 6362301"/>
              <a:gd name="connsiteX7-2131" fmla="*/ 2377440 w 4579620"/>
              <a:gd name="connsiteY7-2132" fmla="*/ 129141 h 6362301"/>
              <a:gd name="connsiteX8-2133" fmla="*/ 1828800 w 4579620"/>
              <a:gd name="connsiteY8-2134" fmla="*/ 449181 h 6362301"/>
              <a:gd name="connsiteX9-2135" fmla="*/ 1623060 w 4579620"/>
              <a:gd name="connsiteY9-2136" fmla="*/ 563481 h 6362301"/>
              <a:gd name="connsiteX10-2137" fmla="*/ 1485900 w 4579620"/>
              <a:gd name="connsiteY10-2138" fmla="*/ 593961 h 6362301"/>
              <a:gd name="connsiteX11-2139" fmla="*/ 1188720 w 4579620"/>
              <a:gd name="connsiteY11-2140" fmla="*/ 616821 h 6362301"/>
              <a:gd name="connsiteX12-2141" fmla="*/ 670560 w 4579620"/>
              <a:gd name="connsiteY12-2142" fmla="*/ 624441 h 6362301"/>
              <a:gd name="connsiteX13-2143" fmla="*/ 457200 w 4579620"/>
              <a:gd name="connsiteY13-2144" fmla="*/ 700641 h 6362301"/>
              <a:gd name="connsiteX14-2145" fmla="*/ 350520 w 4579620"/>
              <a:gd name="connsiteY14-2146" fmla="*/ 845421 h 6362301"/>
              <a:gd name="connsiteX15-2147" fmla="*/ 228600 w 4579620"/>
              <a:gd name="connsiteY15-2148" fmla="*/ 1104501 h 6362301"/>
              <a:gd name="connsiteX16-2149" fmla="*/ 83820 w 4579620"/>
              <a:gd name="connsiteY16-2150" fmla="*/ 1531221 h 6362301"/>
              <a:gd name="connsiteX17-2151" fmla="*/ 0 w 4579620"/>
              <a:gd name="connsiteY17-2152" fmla="*/ 2156061 h 6362301"/>
              <a:gd name="connsiteX18-2153" fmla="*/ 53340 w 4579620"/>
              <a:gd name="connsiteY18-2154" fmla="*/ 2506581 h 6362301"/>
              <a:gd name="connsiteX19-2155" fmla="*/ 160020 w 4579620"/>
              <a:gd name="connsiteY19-2156" fmla="*/ 2719941 h 6362301"/>
              <a:gd name="connsiteX20-2157" fmla="*/ 373380 w 4579620"/>
              <a:gd name="connsiteY20-2158" fmla="*/ 2910441 h 6362301"/>
              <a:gd name="connsiteX21-2159" fmla="*/ 548640 w 4579620"/>
              <a:gd name="connsiteY21-2160" fmla="*/ 3283821 h 6362301"/>
              <a:gd name="connsiteX22-2161" fmla="*/ 525780 w 4579620"/>
              <a:gd name="connsiteY22-2162" fmla="*/ 3779121 h 6362301"/>
              <a:gd name="connsiteX23-2163" fmla="*/ 556260 w 4579620"/>
              <a:gd name="connsiteY23-2164" fmla="*/ 4251561 h 6362301"/>
              <a:gd name="connsiteX24-2165" fmla="*/ 693420 w 4579620"/>
              <a:gd name="connsiteY24-2166" fmla="*/ 4381101 h 6362301"/>
              <a:gd name="connsiteX25-2167" fmla="*/ 1234440 w 4579620"/>
              <a:gd name="connsiteY25-2168" fmla="*/ 4609701 h 6362301"/>
              <a:gd name="connsiteX26-2169" fmla="*/ 1485900 w 4579620"/>
              <a:gd name="connsiteY26-2170" fmla="*/ 4853541 h 6362301"/>
              <a:gd name="connsiteX27-2171" fmla="*/ 1965960 w 4579620"/>
              <a:gd name="connsiteY27-2172" fmla="*/ 5287881 h 6362301"/>
              <a:gd name="connsiteX28-2173" fmla="*/ 2133600 w 4579620"/>
              <a:gd name="connsiteY28-2174" fmla="*/ 5539341 h 6362301"/>
              <a:gd name="connsiteX29-2175" fmla="*/ 2255520 w 4579620"/>
              <a:gd name="connsiteY29-2176" fmla="*/ 5691741 h 6362301"/>
              <a:gd name="connsiteX30-2177" fmla="*/ 2552700 w 4579620"/>
              <a:gd name="connsiteY30-2178" fmla="*/ 5783181 h 6362301"/>
              <a:gd name="connsiteX31-2179" fmla="*/ 2918460 w 4579620"/>
              <a:gd name="connsiteY31-2180" fmla="*/ 5859381 h 6362301"/>
              <a:gd name="connsiteX32-2181" fmla="*/ 3749040 w 4579620"/>
              <a:gd name="connsiteY32-2182" fmla="*/ 6362301 h 6362301"/>
              <a:gd name="connsiteX33-2183" fmla="*/ 4076700 w 4579620"/>
              <a:gd name="connsiteY33-2184" fmla="*/ 6308961 h 6362301"/>
              <a:gd name="connsiteX34-2185" fmla="*/ 4305300 w 4579620"/>
              <a:gd name="connsiteY34-2186" fmla="*/ 6004161 h 6362301"/>
              <a:gd name="connsiteX35-2187" fmla="*/ 4191000 w 4579620"/>
              <a:gd name="connsiteY35-2188" fmla="*/ 5577441 h 6362301"/>
              <a:gd name="connsiteX36-2189" fmla="*/ 4122420 w 4579620"/>
              <a:gd name="connsiteY36-2190" fmla="*/ 5325981 h 6362301"/>
              <a:gd name="connsiteX37-2191" fmla="*/ 3901440 w 4579620"/>
              <a:gd name="connsiteY37-2192" fmla="*/ 5036421 h 6362301"/>
              <a:gd name="connsiteX38-2193" fmla="*/ 3855720 w 4579620"/>
              <a:gd name="connsiteY38-2194" fmla="*/ 4830681 h 6362301"/>
              <a:gd name="connsiteX39-2195" fmla="*/ 3939540 w 4579620"/>
              <a:gd name="connsiteY39-2196" fmla="*/ 4442061 h 6362301"/>
              <a:gd name="connsiteX40-2197" fmla="*/ 4015740 w 4579620"/>
              <a:gd name="connsiteY40-2198" fmla="*/ 4190601 h 6362301"/>
              <a:gd name="connsiteX41-2199" fmla="*/ 4335780 w 4579620"/>
              <a:gd name="connsiteY41-2200" fmla="*/ 3870561 h 6362301"/>
              <a:gd name="connsiteX42-2201" fmla="*/ 4556760 w 4579620"/>
              <a:gd name="connsiteY42-2202" fmla="*/ 3702921 h 6362301"/>
              <a:gd name="connsiteX43-2203" fmla="*/ 4579620 w 4579620"/>
              <a:gd name="connsiteY43-2204" fmla="*/ 3535281 h 6362301"/>
              <a:gd name="connsiteX44-2205" fmla="*/ 4579620 w 4579620"/>
              <a:gd name="connsiteY44-2206" fmla="*/ 3245721 h 6362301"/>
              <a:gd name="connsiteX45-2207" fmla="*/ 4358640 w 4579620"/>
              <a:gd name="connsiteY45-2208" fmla="*/ 2834241 h 6362301"/>
              <a:gd name="connsiteX46-2209" fmla="*/ 4267200 w 4579620"/>
              <a:gd name="connsiteY46-2210" fmla="*/ 2636121 h 6362301"/>
              <a:gd name="connsiteX47-2211" fmla="*/ 4267200 w 4579620"/>
              <a:gd name="connsiteY47-2212" fmla="*/ 2415141 h 6362301"/>
              <a:gd name="connsiteX48-2213" fmla="*/ 4434840 w 4579620"/>
              <a:gd name="connsiteY48-2214" fmla="*/ 2140821 h 6362301"/>
              <a:gd name="connsiteX49-2215" fmla="*/ 4495800 w 4579620"/>
              <a:gd name="connsiteY49-2216" fmla="*/ 2003661 h 6362301"/>
              <a:gd name="connsiteX50-2217" fmla="*/ 4396740 w 4579620"/>
              <a:gd name="connsiteY50-2218" fmla="*/ 1790301 h 6362301"/>
              <a:gd name="connsiteX51-2219" fmla="*/ 4381500 w 4579620"/>
              <a:gd name="connsiteY51-2220" fmla="*/ 1554081 h 6362301"/>
              <a:gd name="connsiteX52-2221" fmla="*/ 4358640 w 4579620"/>
              <a:gd name="connsiteY52-2222" fmla="*/ 1272141 h 6362301"/>
              <a:gd name="connsiteX53-2223" fmla="*/ 4282440 w 4579620"/>
              <a:gd name="connsiteY53-2224" fmla="*/ 898761 h 6362301"/>
              <a:gd name="connsiteX54-2225" fmla="*/ 4191000 w 4579620"/>
              <a:gd name="connsiteY54-2226" fmla="*/ 647301 h 6362301"/>
              <a:gd name="connsiteX55-2227" fmla="*/ 4278630 w 4579620"/>
              <a:gd name="connsiteY55-2228" fmla="*/ 485376 h 6362301"/>
              <a:gd name="connsiteX0-2229" fmla="*/ 4278630 w 4579620"/>
              <a:gd name="connsiteY0-2230" fmla="*/ 485376 h 6362301"/>
              <a:gd name="connsiteX1-2231" fmla="*/ 4169093 w 4579620"/>
              <a:gd name="connsiteY1-2232" fmla="*/ 366314 h 6362301"/>
              <a:gd name="connsiteX2-2233" fmla="*/ 3535680 w 4579620"/>
              <a:gd name="connsiteY2-2234" fmla="*/ 228201 h 6362301"/>
              <a:gd name="connsiteX3-2235" fmla="*/ 3352800 w 4579620"/>
              <a:gd name="connsiteY3-2236" fmla="*/ 167241 h 6362301"/>
              <a:gd name="connsiteX4-2237" fmla="*/ 2979420 w 4579620"/>
              <a:gd name="connsiteY4-2238" fmla="*/ 52941 h 6362301"/>
              <a:gd name="connsiteX5-2239" fmla="*/ 2806065 w 4579620"/>
              <a:gd name="connsiteY5-2240" fmla="*/ 10079 h 6362301"/>
              <a:gd name="connsiteX6-2241" fmla="*/ 2558415 w 4579620"/>
              <a:gd name="connsiteY6-2242" fmla="*/ 38654 h 6362301"/>
              <a:gd name="connsiteX7-2243" fmla="*/ 2377440 w 4579620"/>
              <a:gd name="connsiteY7-2244" fmla="*/ 129141 h 6362301"/>
              <a:gd name="connsiteX8-2245" fmla="*/ 1828800 w 4579620"/>
              <a:gd name="connsiteY8-2246" fmla="*/ 449181 h 6362301"/>
              <a:gd name="connsiteX9-2247" fmla="*/ 1623060 w 4579620"/>
              <a:gd name="connsiteY9-2248" fmla="*/ 563481 h 6362301"/>
              <a:gd name="connsiteX10-2249" fmla="*/ 1485900 w 4579620"/>
              <a:gd name="connsiteY10-2250" fmla="*/ 593961 h 6362301"/>
              <a:gd name="connsiteX11-2251" fmla="*/ 1188720 w 4579620"/>
              <a:gd name="connsiteY11-2252" fmla="*/ 616821 h 6362301"/>
              <a:gd name="connsiteX12-2253" fmla="*/ 670560 w 4579620"/>
              <a:gd name="connsiteY12-2254" fmla="*/ 624441 h 6362301"/>
              <a:gd name="connsiteX13-2255" fmla="*/ 457200 w 4579620"/>
              <a:gd name="connsiteY13-2256" fmla="*/ 700641 h 6362301"/>
              <a:gd name="connsiteX14-2257" fmla="*/ 350520 w 4579620"/>
              <a:gd name="connsiteY14-2258" fmla="*/ 845421 h 6362301"/>
              <a:gd name="connsiteX15-2259" fmla="*/ 228600 w 4579620"/>
              <a:gd name="connsiteY15-2260" fmla="*/ 1104501 h 6362301"/>
              <a:gd name="connsiteX16-2261" fmla="*/ 83820 w 4579620"/>
              <a:gd name="connsiteY16-2262" fmla="*/ 1531221 h 6362301"/>
              <a:gd name="connsiteX17-2263" fmla="*/ 0 w 4579620"/>
              <a:gd name="connsiteY17-2264" fmla="*/ 2156061 h 6362301"/>
              <a:gd name="connsiteX18-2265" fmla="*/ 53340 w 4579620"/>
              <a:gd name="connsiteY18-2266" fmla="*/ 2506581 h 6362301"/>
              <a:gd name="connsiteX19-2267" fmla="*/ 160020 w 4579620"/>
              <a:gd name="connsiteY19-2268" fmla="*/ 2719941 h 6362301"/>
              <a:gd name="connsiteX20-2269" fmla="*/ 373380 w 4579620"/>
              <a:gd name="connsiteY20-2270" fmla="*/ 2910441 h 6362301"/>
              <a:gd name="connsiteX21-2271" fmla="*/ 548640 w 4579620"/>
              <a:gd name="connsiteY21-2272" fmla="*/ 3283821 h 6362301"/>
              <a:gd name="connsiteX22-2273" fmla="*/ 525780 w 4579620"/>
              <a:gd name="connsiteY22-2274" fmla="*/ 3779121 h 6362301"/>
              <a:gd name="connsiteX23-2275" fmla="*/ 556260 w 4579620"/>
              <a:gd name="connsiteY23-2276" fmla="*/ 4251561 h 6362301"/>
              <a:gd name="connsiteX24-2277" fmla="*/ 693420 w 4579620"/>
              <a:gd name="connsiteY24-2278" fmla="*/ 4381101 h 6362301"/>
              <a:gd name="connsiteX25-2279" fmla="*/ 1234440 w 4579620"/>
              <a:gd name="connsiteY25-2280" fmla="*/ 4609701 h 6362301"/>
              <a:gd name="connsiteX26-2281" fmla="*/ 1485900 w 4579620"/>
              <a:gd name="connsiteY26-2282" fmla="*/ 4853541 h 6362301"/>
              <a:gd name="connsiteX27-2283" fmla="*/ 1965960 w 4579620"/>
              <a:gd name="connsiteY27-2284" fmla="*/ 5287881 h 6362301"/>
              <a:gd name="connsiteX28-2285" fmla="*/ 2133600 w 4579620"/>
              <a:gd name="connsiteY28-2286" fmla="*/ 5539341 h 6362301"/>
              <a:gd name="connsiteX29-2287" fmla="*/ 2255520 w 4579620"/>
              <a:gd name="connsiteY29-2288" fmla="*/ 5691741 h 6362301"/>
              <a:gd name="connsiteX30-2289" fmla="*/ 2552700 w 4579620"/>
              <a:gd name="connsiteY30-2290" fmla="*/ 5783181 h 6362301"/>
              <a:gd name="connsiteX31-2291" fmla="*/ 2918460 w 4579620"/>
              <a:gd name="connsiteY31-2292" fmla="*/ 5859381 h 6362301"/>
              <a:gd name="connsiteX32-2293" fmla="*/ 3749040 w 4579620"/>
              <a:gd name="connsiteY32-2294" fmla="*/ 6362301 h 6362301"/>
              <a:gd name="connsiteX33-2295" fmla="*/ 4076700 w 4579620"/>
              <a:gd name="connsiteY33-2296" fmla="*/ 6308961 h 6362301"/>
              <a:gd name="connsiteX34-2297" fmla="*/ 4305300 w 4579620"/>
              <a:gd name="connsiteY34-2298" fmla="*/ 6004161 h 6362301"/>
              <a:gd name="connsiteX35-2299" fmla="*/ 4191000 w 4579620"/>
              <a:gd name="connsiteY35-2300" fmla="*/ 5577441 h 6362301"/>
              <a:gd name="connsiteX36-2301" fmla="*/ 4122420 w 4579620"/>
              <a:gd name="connsiteY36-2302" fmla="*/ 5325981 h 6362301"/>
              <a:gd name="connsiteX37-2303" fmla="*/ 3901440 w 4579620"/>
              <a:gd name="connsiteY37-2304" fmla="*/ 5036421 h 6362301"/>
              <a:gd name="connsiteX38-2305" fmla="*/ 3855720 w 4579620"/>
              <a:gd name="connsiteY38-2306" fmla="*/ 4830681 h 6362301"/>
              <a:gd name="connsiteX39-2307" fmla="*/ 3939540 w 4579620"/>
              <a:gd name="connsiteY39-2308" fmla="*/ 4442061 h 6362301"/>
              <a:gd name="connsiteX40-2309" fmla="*/ 4015740 w 4579620"/>
              <a:gd name="connsiteY40-2310" fmla="*/ 4190601 h 6362301"/>
              <a:gd name="connsiteX41-2311" fmla="*/ 4335780 w 4579620"/>
              <a:gd name="connsiteY41-2312" fmla="*/ 3870561 h 6362301"/>
              <a:gd name="connsiteX42-2313" fmla="*/ 4556760 w 4579620"/>
              <a:gd name="connsiteY42-2314" fmla="*/ 3702921 h 6362301"/>
              <a:gd name="connsiteX43-2315" fmla="*/ 4579620 w 4579620"/>
              <a:gd name="connsiteY43-2316" fmla="*/ 3535281 h 6362301"/>
              <a:gd name="connsiteX44-2317" fmla="*/ 4579620 w 4579620"/>
              <a:gd name="connsiteY44-2318" fmla="*/ 3245721 h 6362301"/>
              <a:gd name="connsiteX45-2319" fmla="*/ 4358640 w 4579620"/>
              <a:gd name="connsiteY45-2320" fmla="*/ 2834241 h 6362301"/>
              <a:gd name="connsiteX46-2321" fmla="*/ 4267200 w 4579620"/>
              <a:gd name="connsiteY46-2322" fmla="*/ 2636121 h 6362301"/>
              <a:gd name="connsiteX47-2323" fmla="*/ 4267200 w 4579620"/>
              <a:gd name="connsiteY47-2324" fmla="*/ 2415141 h 6362301"/>
              <a:gd name="connsiteX48-2325" fmla="*/ 4434840 w 4579620"/>
              <a:gd name="connsiteY48-2326" fmla="*/ 2140821 h 6362301"/>
              <a:gd name="connsiteX49-2327" fmla="*/ 4495800 w 4579620"/>
              <a:gd name="connsiteY49-2328" fmla="*/ 2003661 h 6362301"/>
              <a:gd name="connsiteX50-2329" fmla="*/ 4396740 w 4579620"/>
              <a:gd name="connsiteY50-2330" fmla="*/ 1790301 h 6362301"/>
              <a:gd name="connsiteX51-2331" fmla="*/ 4381500 w 4579620"/>
              <a:gd name="connsiteY51-2332" fmla="*/ 1554081 h 6362301"/>
              <a:gd name="connsiteX52-2333" fmla="*/ 4358640 w 4579620"/>
              <a:gd name="connsiteY52-2334" fmla="*/ 1272141 h 6362301"/>
              <a:gd name="connsiteX53-2335" fmla="*/ 4282440 w 4579620"/>
              <a:gd name="connsiteY53-2336" fmla="*/ 898761 h 6362301"/>
              <a:gd name="connsiteX54-2337" fmla="*/ 4191000 w 4579620"/>
              <a:gd name="connsiteY54-2338" fmla="*/ 647301 h 6362301"/>
              <a:gd name="connsiteX55-2339" fmla="*/ 4278630 w 4579620"/>
              <a:gd name="connsiteY55-2340" fmla="*/ 485376 h 6362301"/>
              <a:gd name="connsiteX0-2341" fmla="*/ 4278630 w 4579620"/>
              <a:gd name="connsiteY0-2342" fmla="*/ 485376 h 6362301"/>
              <a:gd name="connsiteX1-2343" fmla="*/ 4169093 w 4579620"/>
              <a:gd name="connsiteY1-2344" fmla="*/ 366314 h 6362301"/>
              <a:gd name="connsiteX2-2345" fmla="*/ 3535680 w 4579620"/>
              <a:gd name="connsiteY2-2346" fmla="*/ 228201 h 6362301"/>
              <a:gd name="connsiteX3-2347" fmla="*/ 3352800 w 4579620"/>
              <a:gd name="connsiteY3-2348" fmla="*/ 167241 h 6362301"/>
              <a:gd name="connsiteX4-2349" fmla="*/ 2979420 w 4579620"/>
              <a:gd name="connsiteY4-2350" fmla="*/ 52941 h 6362301"/>
              <a:gd name="connsiteX5-2351" fmla="*/ 2806065 w 4579620"/>
              <a:gd name="connsiteY5-2352" fmla="*/ 10079 h 6362301"/>
              <a:gd name="connsiteX6-2353" fmla="*/ 2558415 w 4579620"/>
              <a:gd name="connsiteY6-2354" fmla="*/ 38654 h 6362301"/>
              <a:gd name="connsiteX7-2355" fmla="*/ 2377440 w 4579620"/>
              <a:gd name="connsiteY7-2356" fmla="*/ 129141 h 6362301"/>
              <a:gd name="connsiteX8-2357" fmla="*/ 1828800 w 4579620"/>
              <a:gd name="connsiteY8-2358" fmla="*/ 449181 h 6362301"/>
              <a:gd name="connsiteX9-2359" fmla="*/ 1623060 w 4579620"/>
              <a:gd name="connsiteY9-2360" fmla="*/ 563481 h 6362301"/>
              <a:gd name="connsiteX10-2361" fmla="*/ 1485900 w 4579620"/>
              <a:gd name="connsiteY10-2362" fmla="*/ 593961 h 6362301"/>
              <a:gd name="connsiteX11-2363" fmla="*/ 1188720 w 4579620"/>
              <a:gd name="connsiteY11-2364" fmla="*/ 616821 h 6362301"/>
              <a:gd name="connsiteX12-2365" fmla="*/ 670560 w 4579620"/>
              <a:gd name="connsiteY12-2366" fmla="*/ 624441 h 6362301"/>
              <a:gd name="connsiteX13-2367" fmla="*/ 457200 w 4579620"/>
              <a:gd name="connsiteY13-2368" fmla="*/ 700641 h 6362301"/>
              <a:gd name="connsiteX14-2369" fmla="*/ 228600 w 4579620"/>
              <a:gd name="connsiteY14-2370" fmla="*/ 1104501 h 6362301"/>
              <a:gd name="connsiteX15-2371" fmla="*/ 83820 w 4579620"/>
              <a:gd name="connsiteY15-2372" fmla="*/ 1531221 h 6362301"/>
              <a:gd name="connsiteX16-2373" fmla="*/ 0 w 4579620"/>
              <a:gd name="connsiteY16-2374" fmla="*/ 2156061 h 6362301"/>
              <a:gd name="connsiteX17-2375" fmla="*/ 53340 w 4579620"/>
              <a:gd name="connsiteY17-2376" fmla="*/ 2506581 h 6362301"/>
              <a:gd name="connsiteX18-2377" fmla="*/ 160020 w 4579620"/>
              <a:gd name="connsiteY18-2378" fmla="*/ 2719941 h 6362301"/>
              <a:gd name="connsiteX19-2379" fmla="*/ 373380 w 4579620"/>
              <a:gd name="connsiteY19-2380" fmla="*/ 2910441 h 6362301"/>
              <a:gd name="connsiteX20-2381" fmla="*/ 548640 w 4579620"/>
              <a:gd name="connsiteY20-2382" fmla="*/ 3283821 h 6362301"/>
              <a:gd name="connsiteX21-2383" fmla="*/ 525780 w 4579620"/>
              <a:gd name="connsiteY21-2384" fmla="*/ 3779121 h 6362301"/>
              <a:gd name="connsiteX22-2385" fmla="*/ 556260 w 4579620"/>
              <a:gd name="connsiteY22-2386" fmla="*/ 4251561 h 6362301"/>
              <a:gd name="connsiteX23-2387" fmla="*/ 693420 w 4579620"/>
              <a:gd name="connsiteY23-2388" fmla="*/ 4381101 h 6362301"/>
              <a:gd name="connsiteX24-2389" fmla="*/ 1234440 w 4579620"/>
              <a:gd name="connsiteY24-2390" fmla="*/ 4609701 h 6362301"/>
              <a:gd name="connsiteX25-2391" fmla="*/ 1485900 w 4579620"/>
              <a:gd name="connsiteY25-2392" fmla="*/ 4853541 h 6362301"/>
              <a:gd name="connsiteX26-2393" fmla="*/ 1965960 w 4579620"/>
              <a:gd name="connsiteY26-2394" fmla="*/ 5287881 h 6362301"/>
              <a:gd name="connsiteX27-2395" fmla="*/ 2133600 w 4579620"/>
              <a:gd name="connsiteY27-2396" fmla="*/ 5539341 h 6362301"/>
              <a:gd name="connsiteX28-2397" fmla="*/ 2255520 w 4579620"/>
              <a:gd name="connsiteY28-2398" fmla="*/ 5691741 h 6362301"/>
              <a:gd name="connsiteX29-2399" fmla="*/ 2552700 w 4579620"/>
              <a:gd name="connsiteY29-2400" fmla="*/ 5783181 h 6362301"/>
              <a:gd name="connsiteX30-2401" fmla="*/ 2918460 w 4579620"/>
              <a:gd name="connsiteY30-2402" fmla="*/ 5859381 h 6362301"/>
              <a:gd name="connsiteX31-2403" fmla="*/ 3749040 w 4579620"/>
              <a:gd name="connsiteY31-2404" fmla="*/ 6362301 h 6362301"/>
              <a:gd name="connsiteX32-2405" fmla="*/ 4076700 w 4579620"/>
              <a:gd name="connsiteY32-2406" fmla="*/ 6308961 h 6362301"/>
              <a:gd name="connsiteX33-2407" fmla="*/ 4305300 w 4579620"/>
              <a:gd name="connsiteY33-2408" fmla="*/ 6004161 h 6362301"/>
              <a:gd name="connsiteX34-2409" fmla="*/ 4191000 w 4579620"/>
              <a:gd name="connsiteY34-2410" fmla="*/ 5577441 h 6362301"/>
              <a:gd name="connsiteX35-2411" fmla="*/ 4122420 w 4579620"/>
              <a:gd name="connsiteY35-2412" fmla="*/ 5325981 h 6362301"/>
              <a:gd name="connsiteX36-2413" fmla="*/ 3901440 w 4579620"/>
              <a:gd name="connsiteY36-2414" fmla="*/ 5036421 h 6362301"/>
              <a:gd name="connsiteX37-2415" fmla="*/ 3855720 w 4579620"/>
              <a:gd name="connsiteY37-2416" fmla="*/ 4830681 h 6362301"/>
              <a:gd name="connsiteX38-2417" fmla="*/ 3939540 w 4579620"/>
              <a:gd name="connsiteY38-2418" fmla="*/ 4442061 h 6362301"/>
              <a:gd name="connsiteX39-2419" fmla="*/ 4015740 w 4579620"/>
              <a:gd name="connsiteY39-2420" fmla="*/ 4190601 h 6362301"/>
              <a:gd name="connsiteX40-2421" fmla="*/ 4335780 w 4579620"/>
              <a:gd name="connsiteY40-2422" fmla="*/ 3870561 h 6362301"/>
              <a:gd name="connsiteX41-2423" fmla="*/ 4556760 w 4579620"/>
              <a:gd name="connsiteY41-2424" fmla="*/ 3702921 h 6362301"/>
              <a:gd name="connsiteX42-2425" fmla="*/ 4579620 w 4579620"/>
              <a:gd name="connsiteY42-2426" fmla="*/ 3535281 h 6362301"/>
              <a:gd name="connsiteX43-2427" fmla="*/ 4579620 w 4579620"/>
              <a:gd name="connsiteY43-2428" fmla="*/ 3245721 h 6362301"/>
              <a:gd name="connsiteX44-2429" fmla="*/ 4358640 w 4579620"/>
              <a:gd name="connsiteY44-2430" fmla="*/ 2834241 h 6362301"/>
              <a:gd name="connsiteX45-2431" fmla="*/ 4267200 w 4579620"/>
              <a:gd name="connsiteY45-2432" fmla="*/ 2636121 h 6362301"/>
              <a:gd name="connsiteX46-2433" fmla="*/ 4267200 w 4579620"/>
              <a:gd name="connsiteY46-2434" fmla="*/ 2415141 h 6362301"/>
              <a:gd name="connsiteX47-2435" fmla="*/ 4434840 w 4579620"/>
              <a:gd name="connsiteY47-2436" fmla="*/ 2140821 h 6362301"/>
              <a:gd name="connsiteX48-2437" fmla="*/ 4495800 w 4579620"/>
              <a:gd name="connsiteY48-2438" fmla="*/ 2003661 h 6362301"/>
              <a:gd name="connsiteX49-2439" fmla="*/ 4396740 w 4579620"/>
              <a:gd name="connsiteY49-2440" fmla="*/ 1790301 h 6362301"/>
              <a:gd name="connsiteX50-2441" fmla="*/ 4381500 w 4579620"/>
              <a:gd name="connsiteY50-2442" fmla="*/ 1554081 h 6362301"/>
              <a:gd name="connsiteX51-2443" fmla="*/ 4358640 w 4579620"/>
              <a:gd name="connsiteY51-2444" fmla="*/ 1272141 h 6362301"/>
              <a:gd name="connsiteX52-2445" fmla="*/ 4282440 w 4579620"/>
              <a:gd name="connsiteY52-2446" fmla="*/ 898761 h 6362301"/>
              <a:gd name="connsiteX53-2447" fmla="*/ 4191000 w 4579620"/>
              <a:gd name="connsiteY53-2448" fmla="*/ 647301 h 6362301"/>
              <a:gd name="connsiteX54-2449" fmla="*/ 4278630 w 4579620"/>
              <a:gd name="connsiteY54-2450" fmla="*/ 485376 h 6362301"/>
              <a:gd name="connsiteX0-2451" fmla="*/ 4278630 w 4579620"/>
              <a:gd name="connsiteY0-2452" fmla="*/ 485376 h 6362301"/>
              <a:gd name="connsiteX1-2453" fmla="*/ 4169093 w 4579620"/>
              <a:gd name="connsiteY1-2454" fmla="*/ 366314 h 6362301"/>
              <a:gd name="connsiteX2-2455" fmla="*/ 3535680 w 4579620"/>
              <a:gd name="connsiteY2-2456" fmla="*/ 228201 h 6362301"/>
              <a:gd name="connsiteX3-2457" fmla="*/ 3352800 w 4579620"/>
              <a:gd name="connsiteY3-2458" fmla="*/ 167241 h 6362301"/>
              <a:gd name="connsiteX4-2459" fmla="*/ 2979420 w 4579620"/>
              <a:gd name="connsiteY4-2460" fmla="*/ 52941 h 6362301"/>
              <a:gd name="connsiteX5-2461" fmla="*/ 2806065 w 4579620"/>
              <a:gd name="connsiteY5-2462" fmla="*/ 10079 h 6362301"/>
              <a:gd name="connsiteX6-2463" fmla="*/ 2558415 w 4579620"/>
              <a:gd name="connsiteY6-2464" fmla="*/ 38654 h 6362301"/>
              <a:gd name="connsiteX7-2465" fmla="*/ 2377440 w 4579620"/>
              <a:gd name="connsiteY7-2466" fmla="*/ 129141 h 6362301"/>
              <a:gd name="connsiteX8-2467" fmla="*/ 1828800 w 4579620"/>
              <a:gd name="connsiteY8-2468" fmla="*/ 449181 h 6362301"/>
              <a:gd name="connsiteX9-2469" fmla="*/ 1623060 w 4579620"/>
              <a:gd name="connsiteY9-2470" fmla="*/ 563481 h 6362301"/>
              <a:gd name="connsiteX10-2471" fmla="*/ 1485900 w 4579620"/>
              <a:gd name="connsiteY10-2472" fmla="*/ 593961 h 6362301"/>
              <a:gd name="connsiteX11-2473" fmla="*/ 1188720 w 4579620"/>
              <a:gd name="connsiteY11-2474" fmla="*/ 616821 h 6362301"/>
              <a:gd name="connsiteX12-2475" fmla="*/ 670560 w 4579620"/>
              <a:gd name="connsiteY12-2476" fmla="*/ 624441 h 6362301"/>
              <a:gd name="connsiteX13-2477" fmla="*/ 457200 w 4579620"/>
              <a:gd name="connsiteY13-2478" fmla="*/ 700641 h 6362301"/>
              <a:gd name="connsiteX14-2479" fmla="*/ 228600 w 4579620"/>
              <a:gd name="connsiteY14-2480" fmla="*/ 1104501 h 6362301"/>
              <a:gd name="connsiteX15-2481" fmla="*/ 83820 w 4579620"/>
              <a:gd name="connsiteY15-2482" fmla="*/ 1531221 h 6362301"/>
              <a:gd name="connsiteX16-2483" fmla="*/ 0 w 4579620"/>
              <a:gd name="connsiteY16-2484" fmla="*/ 2156061 h 6362301"/>
              <a:gd name="connsiteX17-2485" fmla="*/ 53340 w 4579620"/>
              <a:gd name="connsiteY17-2486" fmla="*/ 2506581 h 6362301"/>
              <a:gd name="connsiteX18-2487" fmla="*/ 160020 w 4579620"/>
              <a:gd name="connsiteY18-2488" fmla="*/ 2719941 h 6362301"/>
              <a:gd name="connsiteX19-2489" fmla="*/ 373380 w 4579620"/>
              <a:gd name="connsiteY19-2490" fmla="*/ 2910441 h 6362301"/>
              <a:gd name="connsiteX20-2491" fmla="*/ 548640 w 4579620"/>
              <a:gd name="connsiteY20-2492" fmla="*/ 3283821 h 6362301"/>
              <a:gd name="connsiteX21-2493" fmla="*/ 525780 w 4579620"/>
              <a:gd name="connsiteY21-2494" fmla="*/ 3779121 h 6362301"/>
              <a:gd name="connsiteX22-2495" fmla="*/ 556260 w 4579620"/>
              <a:gd name="connsiteY22-2496" fmla="*/ 4251561 h 6362301"/>
              <a:gd name="connsiteX23-2497" fmla="*/ 693420 w 4579620"/>
              <a:gd name="connsiteY23-2498" fmla="*/ 4381101 h 6362301"/>
              <a:gd name="connsiteX24-2499" fmla="*/ 1234440 w 4579620"/>
              <a:gd name="connsiteY24-2500" fmla="*/ 4609701 h 6362301"/>
              <a:gd name="connsiteX25-2501" fmla="*/ 1485900 w 4579620"/>
              <a:gd name="connsiteY25-2502" fmla="*/ 4853541 h 6362301"/>
              <a:gd name="connsiteX26-2503" fmla="*/ 1965960 w 4579620"/>
              <a:gd name="connsiteY26-2504" fmla="*/ 5287881 h 6362301"/>
              <a:gd name="connsiteX27-2505" fmla="*/ 2133600 w 4579620"/>
              <a:gd name="connsiteY27-2506" fmla="*/ 5539341 h 6362301"/>
              <a:gd name="connsiteX28-2507" fmla="*/ 2255520 w 4579620"/>
              <a:gd name="connsiteY28-2508" fmla="*/ 5691741 h 6362301"/>
              <a:gd name="connsiteX29-2509" fmla="*/ 2552700 w 4579620"/>
              <a:gd name="connsiteY29-2510" fmla="*/ 5783181 h 6362301"/>
              <a:gd name="connsiteX30-2511" fmla="*/ 2918460 w 4579620"/>
              <a:gd name="connsiteY30-2512" fmla="*/ 5859381 h 6362301"/>
              <a:gd name="connsiteX31-2513" fmla="*/ 3749040 w 4579620"/>
              <a:gd name="connsiteY31-2514" fmla="*/ 6362301 h 6362301"/>
              <a:gd name="connsiteX32-2515" fmla="*/ 4076700 w 4579620"/>
              <a:gd name="connsiteY32-2516" fmla="*/ 6308961 h 6362301"/>
              <a:gd name="connsiteX33-2517" fmla="*/ 4305300 w 4579620"/>
              <a:gd name="connsiteY33-2518" fmla="*/ 6004161 h 6362301"/>
              <a:gd name="connsiteX34-2519" fmla="*/ 4191000 w 4579620"/>
              <a:gd name="connsiteY34-2520" fmla="*/ 5577441 h 6362301"/>
              <a:gd name="connsiteX35-2521" fmla="*/ 4122420 w 4579620"/>
              <a:gd name="connsiteY35-2522" fmla="*/ 5325981 h 6362301"/>
              <a:gd name="connsiteX36-2523" fmla="*/ 3901440 w 4579620"/>
              <a:gd name="connsiteY36-2524" fmla="*/ 5036421 h 6362301"/>
              <a:gd name="connsiteX37-2525" fmla="*/ 3855720 w 4579620"/>
              <a:gd name="connsiteY37-2526" fmla="*/ 4830681 h 6362301"/>
              <a:gd name="connsiteX38-2527" fmla="*/ 3939540 w 4579620"/>
              <a:gd name="connsiteY38-2528" fmla="*/ 4442061 h 6362301"/>
              <a:gd name="connsiteX39-2529" fmla="*/ 4015740 w 4579620"/>
              <a:gd name="connsiteY39-2530" fmla="*/ 4190601 h 6362301"/>
              <a:gd name="connsiteX40-2531" fmla="*/ 4335780 w 4579620"/>
              <a:gd name="connsiteY40-2532" fmla="*/ 3870561 h 6362301"/>
              <a:gd name="connsiteX41-2533" fmla="*/ 4556760 w 4579620"/>
              <a:gd name="connsiteY41-2534" fmla="*/ 3702921 h 6362301"/>
              <a:gd name="connsiteX42-2535" fmla="*/ 4579620 w 4579620"/>
              <a:gd name="connsiteY42-2536" fmla="*/ 3535281 h 6362301"/>
              <a:gd name="connsiteX43-2537" fmla="*/ 4579620 w 4579620"/>
              <a:gd name="connsiteY43-2538" fmla="*/ 3245721 h 6362301"/>
              <a:gd name="connsiteX44-2539" fmla="*/ 4358640 w 4579620"/>
              <a:gd name="connsiteY44-2540" fmla="*/ 2834241 h 6362301"/>
              <a:gd name="connsiteX45-2541" fmla="*/ 4267200 w 4579620"/>
              <a:gd name="connsiteY45-2542" fmla="*/ 2636121 h 6362301"/>
              <a:gd name="connsiteX46-2543" fmla="*/ 4267200 w 4579620"/>
              <a:gd name="connsiteY46-2544" fmla="*/ 2415141 h 6362301"/>
              <a:gd name="connsiteX47-2545" fmla="*/ 4434840 w 4579620"/>
              <a:gd name="connsiteY47-2546" fmla="*/ 2140821 h 6362301"/>
              <a:gd name="connsiteX48-2547" fmla="*/ 4495800 w 4579620"/>
              <a:gd name="connsiteY48-2548" fmla="*/ 2003661 h 6362301"/>
              <a:gd name="connsiteX49-2549" fmla="*/ 4396740 w 4579620"/>
              <a:gd name="connsiteY49-2550" fmla="*/ 1790301 h 6362301"/>
              <a:gd name="connsiteX50-2551" fmla="*/ 4381500 w 4579620"/>
              <a:gd name="connsiteY50-2552" fmla="*/ 1554081 h 6362301"/>
              <a:gd name="connsiteX51-2553" fmla="*/ 4358640 w 4579620"/>
              <a:gd name="connsiteY51-2554" fmla="*/ 1272141 h 6362301"/>
              <a:gd name="connsiteX52-2555" fmla="*/ 4282440 w 4579620"/>
              <a:gd name="connsiteY52-2556" fmla="*/ 898761 h 6362301"/>
              <a:gd name="connsiteX53-2557" fmla="*/ 4191000 w 4579620"/>
              <a:gd name="connsiteY53-2558" fmla="*/ 647301 h 6362301"/>
              <a:gd name="connsiteX54-2559" fmla="*/ 4278630 w 4579620"/>
              <a:gd name="connsiteY54-2560" fmla="*/ 485376 h 6362301"/>
              <a:gd name="connsiteX0-2561" fmla="*/ 4278630 w 4579620"/>
              <a:gd name="connsiteY0-2562" fmla="*/ 485376 h 6362301"/>
              <a:gd name="connsiteX1-2563" fmla="*/ 4169093 w 4579620"/>
              <a:gd name="connsiteY1-2564" fmla="*/ 366314 h 6362301"/>
              <a:gd name="connsiteX2-2565" fmla="*/ 3535680 w 4579620"/>
              <a:gd name="connsiteY2-2566" fmla="*/ 228201 h 6362301"/>
              <a:gd name="connsiteX3-2567" fmla="*/ 3352800 w 4579620"/>
              <a:gd name="connsiteY3-2568" fmla="*/ 167241 h 6362301"/>
              <a:gd name="connsiteX4-2569" fmla="*/ 2979420 w 4579620"/>
              <a:gd name="connsiteY4-2570" fmla="*/ 52941 h 6362301"/>
              <a:gd name="connsiteX5-2571" fmla="*/ 2806065 w 4579620"/>
              <a:gd name="connsiteY5-2572" fmla="*/ 10079 h 6362301"/>
              <a:gd name="connsiteX6-2573" fmla="*/ 2558415 w 4579620"/>
              <a:gd name="connsiteY6-2574" fmla="*/ 38654 h 6362301"/>
              <a:gd name="connsiteX7-2575" fmla="*/ 2377440 w 4579620"/>
              <a:gd name="connsiteY7-2576" fmla="*/ 129141 h 6362301"/>
              <a:gd name="connsiteX8-2577" fmla="*/ 1828800 w 4579620"/>
              <a:gd name="connsiteY8-2578" fmla="*/ 449181 h 6362301"/>
              <a:gd name="connsiteX9-2579" fmla="*/ 1623060 w 4579620"/>
              <a:gd name="connsiteY9-2580" fmla="*/ 563481 h 6362301"/>
              <a:gd name="connsiteX10-2581" fmla="*/ 1485900 w 4579620"/>
              <a:gd name="connsiteY10-2582" fmla="*/ 593961 h 6362301"/>
              <a:gd name="connsiteX11-2583" fmla="*/ 1188720 w 4579620"/>
              <a:gd name="connsiteY11-2584" fmla="*/ 616821 h 6362301"/>
              <a:gd name="connsiteX12-2585" fmla="*/ 670560 w 4579620"/>
              <a:gd name="connsiteY12-2586" fmla="*/ 624441 h 6362301"/>
              <a:gd name="connsiteX13-2587" fmla="*/ 457200 w 4579620"/>
              <a:gd name="connsiteY13-2588" fmla="*/ 700641 h 6362301"/>
              <a:gd name="connsiteX14-2589" fmla="*/ 228600 w 4579620"/>
              <a:gd name="connsiteY14-2590" fmla="*/ 1104501 h 6362301"/>
              <a:gd name="connsiteX15-2591" fmla="*/ 83820 w 4579620"/>
              <a:gd name="connsiteY15-2592" fmla="*/ 1531221 h 6362301"/>
              <a:gd name="connsiteX16-2593" fmla="*/ 0 w 4579620"/>
              <a:gd name="connsiteY16-2594" fmla="*/ 2156061 h 6362301"/>
              <a:gd name="connsiteX17-2595" fmla="*/ 53340 w 4579620"/>
              <a:gd name="connsiteY17-2596" fmla="*/ 2506581 h 6362301"/>
              <a:gd name="connsiteX18-2597" fmla="*/ 160020 w 4579620"/>
              <a:gd name="connsiteY18-2598" fmla="*/ 2719941 h 6362301"/>
              <a:gd name="connsiteX19-2599" fmla="*/ 373380 w 4579620"/>
              <a:gd name="connsiteY19-2600" fmla="*/ 2910441 h 6362301"/>
              <a:gd name="connsiteX20-2601" fmla="*/ 548640 w 4579620"/>
              <a:gd name="connsiteY20-2602" fmla="*/ 3283821 h 6362301"/>
              <a:gd name="connsiteX21-2603" fmla="*/ 525780 w 4579620"/>
              <a:gd name="connsiteY21-2604" fmla="*/ 3779121 h 6362301"/>
              <a:gd name="connsiteX22-2605" fmla="*/ 556260 w 4579620"/>
              <a:gd name="connsiteY22-2606" fmla="*/ 4251561 h 6362301"/>
              <a:gd name="connsiteX23-2607" fmla="*/ 693420 w 4579620"/>
              <a:gd name="connsiteY23-2608" fmla="*/ 4381101 h 6362301"/>
              <a:gd name="connsiteX24-2609" fmla="*/ 1234440 w 4579620"/>
              <a:gd name="connsiteY24-2610" fmla="*/ 4609701 h 6362301"/>
              <a:gd name="connsiteX25-2611" fmla="*/ 1485900 w 4579620"/>
              <a:gd name="connsiteY25-2612" fmla="*/ 4853541 h 6362301"/>
              <a:gd name="connsiteX26-2613" fmla="*/ 1965960 w 4579620"/>
              <a:gd name="connsiteY26-2614" fmla="*/ 5287881 h 6362301"/>
              <a:gd name="connsiteX27-2615" fmla="*/ 2133600 w 4579620"/>
              <a:gd name="connsiteY27-2616" fmla="*/ 5539341 h 6362301"/>
              <a:gd name="connsiteX28-2617" fmla="*/ 2255520 w 4579620"/>
              <a:gd name="connsiteY28-2618" fmla="*/ 5691741 h 6362301"/>
              <a:gd name="connsiteX29-2619" fmla="*/ 2552700 w 4579620"/>
              <a:gd name="connsiteY29-2620" fmla="*/ 5783181 h 6362301"/>
              <a:gd name="connsiteX30-2621" fmla="*/ 2918460 w 4579620"/>
              <a:gd name="connsiteY30-2622" fmla="*/ 5859381 h 6362301"/>
              <a:gd name="connsiteX31-2623" fmla="*/ 3749040 w 4579620"/>
              <a:gd name="connsiteY31-2624" fmla="*/ 6362301 h 6362301"/>
              <a:gd name="connsiteX32-2625" fmla="*/ 4076700 w 4579620"/>
              <a:gd name="connsiteY32-2626" fmla="*/ 6308961 h 6362301"/>
              <a:gd name="connsiteX33-2627" fmla="*/ 4305300 w 4579620"/>
              <a:gd name="connsiteY33-2628" fmla="*/ 6004161 h 6362301"/>
              <a:gd name="connsiteX34-2629" fmla="*/ 4191000 w 4579620"/>
              <a:gd name="connsiteY34-2630" fmla="*/ 5577441 h 6362301"/>
              <a:gd name="connsiteX35-2631" fmla="*/ 4122420 w 4579620"/>
              <a:gd name="connsiteY35-2632" fmla="*/ 5325981 h 6362301"/>
              <a:gd name="connsiteX36-2633" fmla="*/ 3901440 w 4579620"/>
              <a:gd name="connsiteY36-2634" fmla="*/ 5036421 h 6362301"/>
              <a:gd name="connsiteX37-2635" fmla="*/ 3855720 w 4579620"/>
              <a:gd name="connsiteY37-2636" fmla="*/ 4830681 h 6362301"/>
              <a:gd name="connsiteX38-2637" fmla="*/ 3939540 w 4579620"/>
              <a:gd name="connsiteY38-2638" fmla="*/ 4442061 h 6362301"/>
              <a:gd name="connsiteX39-2639" fmla="*/ 4015740 w 4579620"/>
              <a:gd name="connsiteY39-2640" fmla="*/ 4190601 h 6362301"/>
              <a:gd name="connsiteX40-2641" fmla="*/ 4335780 w 4579620"/>
              <a:gd name="connsiteY40-2642" fmla="*/ 3870561 h 6362301"/>
              <a:gd name="connsiteX41-2643" fmla="*/ 4556760 w 4579620"/>
              <a:gd name="connsiteY41-2644" fmla="*/ 3702921 h 6362301"/>
              <a:gd name="connsiteX42-2645" fmla="*/ 4579620 w 4579620"/>
              <a:gd name="connsiteY42-2646" fmla="*/ 3535281 h 6362301"/>
              <a:gd name="connsiteX43-2647" fmla="*/ 4579620 w 4579620"/>
              <a:gd name="connsiteY43-2648" fmla="*/ 3245721 h 6362301"/>
              <a:gd name="connsiteX44-2649" fmla="*/ 4358640 w 4579620"/>
              <a:gd name="connsiteY44-2650" fmla="*/ 2834241 h 6362301"/>
              <a:gd name="connsiteX45-2651" fmla="*/ 4267200 w 4579620"/>
              <a:gd name="connsiteY45-2652" fmla="*/ 2636121 h 6362301"/>
              <a:gd name="connsiteX46-2653" fmla="*/ 4267200 w 4579620"/>
              <a:gd name="connsiteY46-2654" fmla="*/ 2415141 h 6362301"/>
              <a:gd name="connsiteX47-2655" fmla="*/ 4434840 w 4579620"/>
              <a:gd name="connsiteY47-2656" fmla="*/ 2140821 h 6362301"/>
              <a:gd name="connsiteX48-2657" fmla="*/ 4495800 w 4579620"/>
              <a:gd name="connsiteY48-2658" fmla="*/ 2003661 h 6362301"/>
              <a:gd name="connsiteX49-2659" fmla="*/ 4396740 w 4579620"/>
              <a:gd name="connsiteY49-2660" fmla="*/ 1790301 h 6362301"/>
              <a:gd name="connsiteX50-2661" fmla="*/ 4381500 w 4579620"/>
              <a:gd name="connsiteY50-2662" fmla="*/ 1554081 h 6362301"/>
              <a:gd name="connsiteX51-2663" fmla="*/ 4358640 w 4579620"/>
              <a:gd name="connsiteY51-2664" fmla="*/ 1272141 h 6362301"/>
              <a:gd name="connsiteX52-2665" fmla="*/ 4282440 w 4579620"/>
              <a:gd name="connsiteY52-2666" fmla="*/ 898761 h 6362301"/>
              <a:gd name="connsiteX53-2667" fmla="*/ 4191000 w 4579620"/>
              <a:gd name="connsiteY53-2668" fmla="*/ 647301 h 6362301"/>
              <a:gd name="connsiteX54-2669" fmla="*/ 4278630 w 4579620"/>
              <a:gd name="connsiteY54-2670" fmla="*/ 485376 h 6362301"/>
              <a:gd name="connsiteX0-2671" fmla="*/ 4279682 w 4580672"/>
              <a:gd name="connsiteY0-2672" fmla="*/ 485376 h 6362301"/>
              <a:gd name="connsiteX1-2673" fmla="*/ 4170145 w 4580672"/>
              <a:gd name="connsiteY1-2674" fmla="*/ 366314 h 6362301"/>
              <a:gd name="connsiteX2-2675" fmla="*/ 3536732 w 4580672"/>
              <a:gd name="connsiteY2-2676" fmla="*/ 228201 h 6362301"/>
              <a:gd name="connsiteX3-2677" fmla="*/ 3353852 w 4580672"/>
              <a:gd name="connsiteY3-2678" fmla="*/ 167241 h 6362301"/>
              <a:gd name="connsiteX4-2679" fmla="*/ 2980472 w 4580672"/>
              <a:gd name="connsiteY4-2680" fmla="*/ 52941 h 6362301"/>
              <a:gd name="connsiteX5-2681" fmla="*/ 2807117 w 4580672"/>
              <a:gd name="connsiteY5-2682" fmla="*/ 10079 h 6362301"/>
              <a:gd name="connsiteX6-2683" fmla="*/ 2559467 w 4580672"/>
              <a:gd name="connsiteY6-2684" fmla="*/ 38654 h 6362301"/>
              <a:gd name="connsiteX7-2685" fmla="*/ 2378492 w 4580672"/>
              <a:gd name="connsiteY7-2686" fmla="*/ 129141 h 6362301"/>
              <a:gd name="connsiteX8-2687" fmla="*/ 1829852 w 4580672"/>
              <a:gd name="connsiteY8-2688" fmla="*/ 449181 h 6362301"/>
              <a:gd name="connsiteX9-2689" fmla="*/ 1624112 w 4580672"/>
              <a:gd name="connsiteY9-2690" fmla="*/ 563481 h 6362301"/>
              <a:gd name="connsiteX10-2691" fmla="*/ 1486952 w 4580672"/>
              <a:gd name="connsiteY10-2692" fmla="*/ 593961 h 6362301"/>
              <a:gd name="connsiteX11-2693" fmla="*/ 1189772 w 4580672"/>
              <a:gd name="connsiteY11-2694" fmla="*/ 616821 h 6362301"/>
              <a:gd name="connsiteX12-2695" fmla="*/ 671612 w 4580672"/>
              <a:gd name="connsiteY12-2696" fmla="*/ 624441 h 6362301"/>
              <a:gd name="connsiteX13-2697" fmla="*/ 458252 w 4580672"/>
              <a:gd name="connsiteY13-2698" fmla="*/ 700641 h 6362301"/>
              <a:gd name="connsiteX14-2699" fmla="*/ 229652 w 4580672"/>
              <a:gd name="connsiteY14-2700" fmla="*/ 1104501 h 6362301"/>
              <a:gd name="connsiteX15-2701" fmla="*/ 84872 w 4580672"/>
              <a:gd name="connsiteY15-2702" fmla="*/ 1531221 h 6362301"/>
              <a:gd name="connsiteX16-2703" fmla="*/ 1052 w 4580672"/>
              <a:gd name="connsiteY16-2704" fmla="*/ 2156061 h 6362301"/>
              <a:gd name="connsiteX17-2705" fmla="*/ 54392 w 4580672"/>
              <a:gd name="connsiteY17-2706" fmla="*/ 2506581 h 6362301"/>
              <a:gd name="connsiteX18-2707" fmla="*/ 161072 w 4580672"/>
              <a:gd name="connsiteY18-2708" fmla="*/ 2719941 h 6362301"/>
              <a:gd name="connsiteX19-2709" fmla="*/ 374432 w 4580672"/>
              <a:gd name="connsiteY19-2710" fmla="*/ 2910441 h 6362301"/>
              <a:gd name="connsiteX20-2711" fmla="*/ 549692 w 4580672"/>
              <a:gd name="connsiteY20-2712" fmla="*/ 3283821 h 6362301"/>
              <a:gd name="connsiteX21-2713" fmla="*/ 526832 w 4580672"/>
              <a:gd name="connsiteY21-2714" fmla="*/ 3779121 h 6362301"/>
              <a:gd name="connsiteX22-2715" fmla="*/ 557312 w 4580672"/>
              <a:gd name="connsiteY22-2716" fmla="*/ 4251561 h 6362301"/>
              <a:gd name="connsiteX23-2717" fmla="*/ 694472 w 4580672"/>
              <a:gd name="connsiteY23-2718" fmla="*/ 4381101 h 6362301"/>
              <a:gd name="connsiteX24-2719" fmla="*/ 1235492 w 4580672"/>
              <a:gd name="connsiteY24-2720" fmla="*/ 4609701 h 6362301"/>
              <a:gd name="connsiteX25-2721" fmla="*/ 1486952 w 4580672"/>
              <a:gd name="connsiteY25-2722" fmla="*/ 4853541 h 6362301"/>
              <a:gd name="connsiteX26-2723" fmla="*/ 1967012 w 4580672"/>
              <a:gd name="connsiteY26-2724" fmla="*/ 5287881 h 6362301"/>
              <a:gd name="connsiteX27-2725" fmla="*/ 2134652 w 4580672"/>
              <a:gd name="connsiteY27-2726" fmla="*/ 5539341 h 6362301"/>
              <a:gd name="connsiteX28-2727" fmla="*/ 2256572 w 4580672"/>
              <a:gd name="connsiteY28-2728" fmla="*/ 5691741 h 6362301"/>
              <a:gd name="connsiteX29-2729" fmla="*/ 2553752 w 4580672"/>
              <a:gd name="connsiteY29-2730" fmla="*/ 5783181 h 6362301"/>
              <a:gd name="connsiteX30-2731" fmla="*/ 2919512 w 4580672"/>
              <a:gd name="connsiteY30-2732" fmla="*/ 5859381 h 6362301"/>
              <a:gd name="connsiteX31-2733" fmla="*/ 3750092 w 4580672"/>
              <a:gd name="connsiteY31-2734" fmla="*/ 6362301 h 6362301"/>
              <a:gd name="connsiteX32-2735" fmla="*/ 4077752 w 4580672"/>
              <a:gd name="connsiteY32-2736" fmla="*/ 6308961 h 6362301"/>
              <a:gd name="connsiteX33-2737" fmla="*/ 4306352 w 4580672"/>
              <a:gd name="connsiteY33-2738" fmla="*/ 6004161 h 6362301"/>
              <a:gd name="connsiteX34-2739" fmla="*/ 4192052 w 4580672"/>
              <a:gd name="connsiteY34-2740" fmla="*/ 5577441 h 6362301"/>
              <a:gd name="connsiteX35-2741" fmla="*/ 4123472 w 4580672"/>
              <a:gd name="connsiteY35-2742" fmla="*/ 5325981 h 6362301"/>
              <a:gd name="connsiteX36-2743" fmla="*/ 3902492 w 4580672"/>
              <a:gd name="connsiteY36-2744" fmla="*/ 5036421 h 6362301"/>
              <a:gd name="connsiteX37-2745" fmla="*/ 3856772 w 4580672"/>
              <a:gd name="connsiteY37-2746" fmla="*/ 4830681 h 6362301"/>
              <a:gd name="connsiteX38-2747" fmla="*/ 3940592 w 4580672"/>
              <a:gd name="connsiteY38-2748" fmla="*/ 4442061 h 6362301"/>
              <a:gd name="connsiteX39-2749" fmla="*/ 4016792 w 4580672"/>
              <a:gd name="connsiteY39-2750" fmla="*/ 4190601 h 6362301"/>
              <a:gd name="connsiteX40-2751" fmla="*/ 4336832 w 4580672"/>
              <a:gd name="connsiteY40-2752" fmla="*/ 3870561 h 6362301"/>
              <a:gd name="connsiteX41-2753" fmla="*/ 4557812 w 4580672"/>
              <a:gd name="connsiteY41-2754" fmla="*/ 3702921 h 6362301"/>
              <a:gd name="connsiteX42-2755" fmla="*/ 4580672 w 4580672"/>
              <a:gd name="connsiteY42-2756" fmla="*/ 3535281 h 6362301"/>
              <a:gd name="connsiteX43-2757" fmla="*/ 4580672 w 4580672"/>
              <a:gd name="connsiteY43-2758" fmla="*/ 3245721 h 6362301"/>
              <a:gd name="connsiteX44-2759" fmla="*/ 4359692 w 4580672"/>
              <a:gd name="connsiteY44-2760" fmla="*/ 2834241 h 6362301"/>
              <a:gd name="connsiteX45-2761" fmla="*/ 4268252 w 4580672"/>
              <a:gd name="connsiteY45-2762" fmla="*/ 2636121 h 6362301"/>
              <a:gd name="connsiteX46-2763" fmla="*/ 4268252 w 4580672"/>
              <a:gd name="connsiteY46-2764" fmla="*/ 2415141 h 6362301"/>
              <a:gd name="connsiteX47-2765" fmla="*/ 4435892 w 4580672"/>
              <a:gd name="connsiteY47-2766" fmla="*/ 2140821 h 6362301"/>
              <a:gd name="connsiteX48-2767" fmla="*/ 4496852 w 4580672"/>
              <a:gd name="connsiteY48-2768" fmla="*/ 2003661 h 6362301"/>
              <a:gd name="connsiteX49-2769" fmla="*/ 4397792 w 4580672"/>
              <a:gd name="connsiteY49-2770" fmla="*/ 1790301 h 6362301"/>
              <a:gd name="connsiteX50-2771" fmla="*/ 4382552 w 4580672"/>
              <a:gd name="connsiteY50-2772" fmla="*/ 1554081 h 6362301"/>
              <a:gd name="connsiteX51-2773" fmla="*/ 4359692 w 4580672"/>
              <a:gd name="connsiteY51-2774" fmla="*/ 1272141 h 6362301"/>
              <a:gd name="connsiteX52-2775" fmla="*/ 4283492 w 4580672"/>
              <a:gd name="connsiteY52-2776" fmla="*/ 898761 h 6362301"/>
              <a:gd name="connsiteX53-2777" fmla="*/ 4192052 w 4580672"/>
              <a:gd name="connsiteY53-2778" fmla="*/ 647301 h 6362301"/>
              <a:gd name="connsiteX54-2779" fmla="*/ 4279682 w 4580672"/>
              <a:gd name="connsiteY54-2780" fmla="*/ 485376 h 6362301"/>
              <a:gd name="connsiteX0-2781" fmla="*/ 4279682 w 4580672"/>
              <a:gd name="connsiteY0-2782" fmla="*/ 485376 h 6362301"/>
              <a:gd name="connsiteX1-2783" fmla="*/ 4170145 w 4580672"/>
              <a:gd name="connsiteY1-2784" fmla="*/ 366314 h 6362301"/>
              <a:gd name="connsiteX2-2785" fmla="*/ 3536732 w 4580672"/>
              <a:gd name="connsiteY2-2786" fmla="*/ 228201 h 6362301"/>
              <a:gd name="connsiteX3-2787" fmla="*/ 3353852 w 4580672"/>
              <a:gd name="connsiteY3-2788" fmla="*/ 167241 h 6362301"/>
              <a:gd name="connsiteX4-2789" fmla="*/ 2980472 w 4580672"/>
              <a:gd name="connsiteY4-2790" fmla="*/ 52941 h 6362301"/>
              <a:gd name="connsiteX5-2791" fmla="*/ 2807117 w 4580672"/>
              <a:gd name="connsiteY5-2792" fmla="*/ 10079 h 6362301"/>
              <a:gd name="connsiteX6-2793" fmla="*/ 2559467 w 4580672"/>
              <a:gd name="connsiteY6-2794" fmla="*/ 38654 h 6362301"/>
              <a:gd name="connsiteX7-2795" fmla="*/ 2378492 w 4580672"/>
              <a:gd name="connsiteY7-2796" fmla="*/ 129141 h 6362301"/>
              <a:gd name="connsiteX8-2797" fmla="*/ 1829852 w 4580672"/>
              <a:gd name="connsiteY8-2798" fmla="*/ 449181 h 6362301"/>
              <a:gd name="connsiteX9-2799" fmla="*/ 1624112 w 4580672"/>
              <a:gd name="connsiteY9-2800" fmla="*/ 563481 h 6362301"/>
              <a:gd name="connsiteX10-2801" fmla="*/ 1486952 w 4580672"/>
              <a:gd name="connsiteY10-2802" fmla="*/ 593961 h 6362301"/>
              <a:gd name="connsiteX11-2803" fmla="*/ 1189772 w 4580672"/>
              <a:gd name="connsiteY11-2804" fmla="*/ 616821 h 6362301"/>
              <a:gd name="connsiteX12-2805" fmla="*/ 671612 w 4580672"/>
              <a:gd name="connsiteY12-2806" fmla="*/ 624441 h 6362301"/>
              <a:gd name="connsiteX13-2807" fmla="*/ 458252 w 4580672"/>
              <a:gd name="connsiteY13-2808" fmla="*/ 700641 h 6362301"/>
              <a:gd name="connsiteX14-2809" fmla="*/ 229652 w 4580672"/>
              <a:gd name="connsiteY14-2810" fmla="*/ 1104501 h 6362301"/>
              <a:gd name="connsiteX15-2811" fmla="*/ 84872 w 4580672"/>
              <a:gd name="connsiteY15-2812" fmla="*/ 1531221 h 6362301"/>
              <a:gd name="connsiteX16-2813" fmla="*/ 1052 w 4580672"/>
              <a:gd name="connsiteY16-2814" fmla="*/ 2156061 h 6362301"/>
              <a:gd name="connsiteX17-2815" fmla="*/ 54392 w 4580672"/>
              <a:gd name="connsiteY17-2816" fmla="*/ 2506581 h 6362301"/>
              <a:gd name="connsiteX18-2817" fmla="*/ 161072 w 4580672"/>
              <a:gd name="connsiteY18-2818" fmla="*/ 2719941 h 6362301"/>
              <a:gd name="connsiteX19-2819" fmla="*/ 374432 w 4580672"/>
              <a:gd name="connsiteY19-2820" fmla="*/ 2910441 h 6362301"/>
              <a:gd name="connsiteX20-2821" fmla="*/ 549692 w 4580672"/>
              <a:gd name="connsiteY20-2822" fmla="*/ 3283821 h 6362301"/>
              <a:gd name="connsiteX21-2823" fmla="*/ 526832 w 4580672"/>
              <a:gd name="connsiteY21-2824" fmla="*/ 3779121 h 6362301"/>
              <a:gd name="connsiteX22-2825" fmla="*/ 557312 w 4580672"/>
              <a:gd name="connsiteY22-2826" fmla="*/ 4251561 h 6362301"/>
              <a:gd name="connsiteX23-2827" fmla="*/ 694472 w 4580672"/>
              <a:gd name="connsiteY23-2828" fmla="*/ 4381101 h 6362301"/>
              <a:gd name="connsiteX24-2829" fmla="*/ 1235492 w 4580672"/>
              <a:gd name="connsiteY24-2830" fmla="*/ 4609701 h 6362301"/>
              <a:gd name="connsiteX25-2831" fmla="*/ 1486952 w 4580672"/>
              <a:gd name="connsiteY25-2832" fmla="*/ 4853541 h 6362301"/>
              <a:gd name="connsiteX26-2833" fmla="*/ 1967012 w 4580672"/>
              <a:gd name="connsiteY26-2834" fmla="*/ 5287881 h 6362301"/>
              <a:gd name="connsiteX27-2835" fmla="*/ 2134652 w 4580672"/>
              <a:gd name="connsiteY27-2836" fmla="*/ 5539341 h 6362301"/>
              <a:gd name="connsiteX28-2837" fmla="*/ 2256572 w 4580672"/>
              <a:gd name="connsiteY28-2838" fmla="*/ 5691741 h 6362301"/>
              <a:gd name="connsiteX29-2839" fmla="*/ 2553752 w 4580672"/>
              <a:gd name="connsiteY29-2840" fmla="*/ 5783181 h 6362301"/>
              <a:gd name="connsiteX30-2841" fmla="*/ 2919512 w 4580672"/>
              <a:gd name="connsiteY30-2842" fmla="*/ 5859381 h 6362301"/>
              <a:gd name="connsiteX31-2843" fmla="*/ 3750092 w 4580672"/>
              <a:gd name="connsiteY31-2844" fmla="*/ 6362301 h 6362301"/>
              <a:gd name="connsiteX32-2845" fmla="*/ 4077752 w 4580672"/>
              <a:gd name="connsiteY32-2846" fmla="*/ 6308961 h 6362301"/>
              <a:gd name="connsiteX33-2847" fmla="*/ 4306352 w 4580672"/>
              <a:gd name="connsiteY33-2848" fmla="*/ 6004161 h 6362301"/>
              <a:gd name="connsiteX34-2849" fmla="*/ 4192052 w 4580672"/>
              <a:gd name="connsiteY34-2850" fmla="*/ 5577441 h 6362301"/>
              <a:gd name="connsiteX35-2851" fmla="*/ 4123472 w 4580672"/>
              <a:gd name="connsiteY35-2852" fmla="*/ 5325981 h 6362301"/>
              <a:gd name="connsiteX36-2853" fmla="*/ 3902492 w 4580672"/>
              <a:gd name="connsiteY36-2854" fmla="*/ 5036421 h 6362301"/>
              <a:gd name="connsiteX37-2855" fmla="*/ 3856772 w 4580672"/>
              <a:gd name="connsiteY37-2856" fmla="*/ 4830681 h 6362301"/>
              <a:gd name="connsiteX38-2857" fmla="*/ 3940592 w 4580672"/>
              <a:gd name="connsiteY38-2858" fmla="*/ 4442061 h 6362301"/>
              <a:gd name="connsiteX39-2859" fmla="*/ 4016792 w 4580672"/>
              <a:gd name="connsiteY39-2860" fmla="*/ 4190601 h 6362301"/>
              <a:gd name="connsiteX40-2861" fmla="*/ 4336832 w 4580672"/>
              <a:gd name="connsiteY40-2862" fmla="*/ 3870561 h 6362301"/>
              <a:gd name="connsiteX41-2863" fmla="*/ 4557812 w 4580672"/>
              <a:gd name="connsiteY41-2864" fmla="*/ 3702921 h 6362301"/>
              <a:gd name="connsiteX42-2865" fmla="*/ 4580672 w 4580672"/>
              <a:gd name="connsiteY42-2866" fmla="*/ 3535281 h 6362301"/>
              <a:gd name="connsiteX43-2867" fmla="*/ 4580672 w 4580672"/>
              <a:gd name="connsiteY43-2868" fmla="*/ 3245721 h 6362301"/>
              <a:gd name="connsiteX44-2869" fmla="*/ 4359692 w 4580672"/>
              <a:gd name="connsiteY44-2870" fmla="*/ 2834241 h 6362301"/>
              <a:gd name="connsiteX45-2871" fmla="*/ 4268252 w 4580672"/>
              <a:gd name="connsiteY45-2872" fmla="*/ 2636121 h 6362301"/>
              <a:gd name="connsiteX46-2873" fmla="*/ 4268252 w 4580672"/>
              <a:gd name="connsiteY46-2874" fmla="*/ 2415141 h 6362301"/>
              <a:gd name="connsiteX47-2875" fmla="*/ 4435892 w 4580672"/>
              <a:gd name="connsiteY47-2876" fmla="*/ 2140821 h 6362301"/>
              <a:gd name="connsiteX48-2877" fmla="*/ 4496852 w 4580672"/>
              <a:gd name="connsiteY48-2878" fmla="*/ 2003661 h 6362301"/>
              <a:gd name="connsiteX49-2879" fmla="*/ 4397792 w 4580672"/>
              <a:gd name="connsiteY49-2880" fmla="*/ 1790301 h 6362301"/>
              <a:gd name="connsiteX50-2881" fmla="*/ 4382552 w 4580672"/>
              <a:gd name="connsiteY50-2882" fmla="*/ 1554081 h 6362301"/>
              <a:gd name="connsiteX51-2883" fmla="*/ 4359692 w 4580672"/>
              <a:gd name="connsiteY51-2884" fmla="*/ 1272141 h 6362301"/>
              <a:gd name="connsiteX52-2885" fmla="*/ 4283492 w 4580672"/>
              <a:gd name="connsiteY52-2886" fmla="*/ 898761 h 6362301"/>
              <a:gd name="connsiteX53-2887" fmla="*/ 4192052 w 4580672"/>
              <a:gd name="connsiteY53-2888" fmla="*/ 647301 h 6362301"/>
              <a:gd name="connsiteX54-2889" fmla="*/ 4279682 w 4580672"/>
              <a:gd name="connsiteY54-2890" fmla="*/ 485376 h 6362301"/>
              <a:gd name="connsiteX0-2891" fmla="*/ 4278630 w 4579620"/>
              <a:gd name="connsiteY0-2892" fmla="*/ 485376 h 6362301"/>
              <a:gd name="connsiteX1-2893" fmla="*/ 4169093 w 4579620"/>
              <a:gd name="connsiteY1-2894" fmla="*/ 366314 h 6362301"/>
              <a:gd name="connsiteX2-2895" fmla="*/ 3535680 w 4579620"/>
              <a:gd name="connsiteY2-2896" fmla="*/ 228201 h 6362301"/>
              <a:gd name="connsiteX3-2897" fmla="*/ 3352800 w 4579620"/>
              <a:gd name="connsiteY3-2898" fmla="*/ 167241 h 6362301"/>
              <a:gd name="connsiteX4-2899" fmla="*/ 2979420 w 4579620"/>
              <a:gd name="connsiteY4-2900" fmla="*/ 52941 h 6362301"/>
              <a:gd name="connsiteX5-2901" fmla="*/ 2806065 w 4579620"/>
              <a:gd name="connsiteY5-2902" fmla="*/ 10079 h 6362301"/>
              <a:gd name="connsiteX6-2903" fmla="*/ 2558415 w 4579620"/>
              <a:gd name="connsiteY6-2904" fmla="*/ 38654 h 6362301"/>
              <a:gd name="connsiteX7-2905" fmla="*/ 2377440 w 4579620"/>
              <a:gd name="connsiteY7-2906" fmla="*/ 129141 h 6362301"/>
              <a:gd name="connsiteX8-2907" fmla="*/ 1828800 w 4579620"/>
              <a:gd name="connsiteY8-2908" fmla="*/ 449181 h 6362301"/>
              <a:gd name="connsiteX9-2909" fmla="*/ 1623060 w 4579620"/>
              <a:gd name="connsiteY9-2910" fmla="*/ 563481 h 6362301"/>
              <a:gd name="connsiteX10-2911" fmla="*/ 1485900 w 4579620"/>
              <a:gd name="connsiteY10-2912" fmla="*/ 593961 h 6362301"/>
              <a:gd name="connsiteX11-2913" fmla="*/ 1188720 w 4579620"/>
              <a:gd name="connsiteY11-2914" fmla="*/ 616821 h 6362301"/>
              <a:gd name="connsiteX12-2915" fmla="*/ 670560 w 4579620"/>
              <a:gd name="connsiteY12-2916" fmla="*/ 624441 h 6362301"/>
              <a:gd name="connsiteX13-2917" fmla="*/ 457200 w 4579620"/>
              <a:gd name="connsiteY13-2918" fmla="*/ 700641 h 6362301"/>
              <a:gd name="connsiteX14-2919" fmla="*/ 228600 w 4579620"/>
              <a:gd name="connsiteY14-2920" fmla="*/ 1104501 h 6362301"/>
              <a:gd name="connsiteX15-2921" fmla="*/ 0 w 4579620"/>
              <a:gd name="connsiteY15-2922" fmla="*/ 2156061 h 6362301"/>
              <a:gd name="connsiteX16-2923" fmla="*/ 53340 w 4579620"/>
              <a:gd name="connsiteY16-2924" fmla="*/ 2506581 h 6362301"/>
              <a:gd name="connsiteX17-2925" fmla="*/ 160020 w 4579620"/>
              <a:gd name="connsiteY17-2926" fmla="*/ 2719941 h 6362301"/>
              <a:gd name="connsiteX18-2927" fmla="*/ 373380 w 4579620"/>
              <a:gd name="connsiteY18-2928" fmla="*/ 2910441 h 6362301"/>
              <a:gd name="connsiteX19-2929" fmla="*/ 548640 w 4579620"/>
              <a:gd name="connsiteY19-2930" fmla="*/ 3283821 h 6362301"/>
              <a:gd name="connsiteX20-2931" fmla="*/ 525780 w 4579620"/>
              <a:gd name="connsiteY20-2932" fmla="*/ 3779121 h 6362301"/>
              <a:gd name="connsiteX21-2933" fmla="*/ 556260 w 4579620"/>
              <a:gd name="connsiteY21-2934" fmla="*/ 4251561 h 6362301"/>
              <a:gd name="connsiteX22-2935" fmla="*/ 693420 w 4579620"/>
              <a:gd name="connsiteY22-2936" fmla="*/ 4381101 h 6362301"/>
              <a:gd name="connsiteX23-2937" fmla="*/ 1234440 w 4579620"/>
              <a:gd name="connsiteY23-2938" fmla="*/ 4609701 h 6362301"/>
              <a:gd name="connsiteX24-2939" fmla="*/ 1485900 w 4579620"/>
              <a:gd name="connsiteY24-2940" fmla="*/ 4853541 h 6362301"/>
              <a:gd name="connsiteX25-2941" fmla="*/ 1965960 w 4579620"/>
              <a:gd name="connsiteY25-2942" fmla="*/ 5287881 h 6362301"/>
              <a:gd name="connsiteX26-2943" fmla="*/ 2133600 w 4579620"/>
              <a:gd name="connsiteY26-2944" fmla="*/ 5539341 h 6362301"/>
              <a:gd name="connsiteX27-2945" fmla="*/ 2255520 w 4579620"/>
              <a:gd name="connsiteY27-2946" fmla="*/ 5691741 h 6362301"/>
              <a:gd name="connsiteX28-2947" fmla="*/ 2552700 w 4579620"/>
              <a:gd name="connsiteY28-2948" fmla="*/ 5783181 h 6362301"/>
              <a:gd name="connsiteX29-2949" fmla="*/ 2918460 w 4579620"/>
              <a:gd name="connsiteY29-2950" fmla="*/ 5859381 h 6362301"/>
              <a:gd name="connsiteX30-2951" fmla="*/ 3749040 w 4579620"/>
              <a:gd name="connsiteY30-2952" fmla="*/ 6362301 h 6362301"/>
              <a:gd name="connsiteX31-2953" fmla="*/ 4076700 w 4579620"/>
              <a:gd name="connsiteY31-2954" fmla="*/ 6308961 h 6362301"/>
              <a:gd name="connsiteX32-2955" fmla="*/ 4305300 w 4579620"/>
              <a:gd name="connsiteY32-2956" fmla="*/ 6004161 h 6362301"/>
              <a:gd name="connsiteX33-2957" fmla="*/ 4191000 w 4579620"/>
              <a:gd name="connsiteY33-2958" fmla="*/ 5577441 h 6362301"/>
              <a:gd name="connsiteX34-2959" fmla="*/ 4122420 w 4579620"/>
              <a:gd name="connsiteY34-2960" fmla="*/ 5325981 h 6362301"/>
              <a:gd name="connsiteX35-2961" fmla="*/ 3901440 w 4579620"/>
              <a:gd name="connsiteY35-2962" fmla="*/ 5036421 h 6362301"/>
              <a:gd name="connsiteX36-2963" fmla="*/ 3855720 w 4579620"/>
              <a:gd name="connsiteY36-2964" fmla="*/ 4830681 h 6362301"/>
              <a:gd name="connsiteX37-2965" fmla="*/ 3939540 w 4579620"/>
              <a:gd name="connsiteY37-2966" fmla="*/ 4442061 h 6362301"/>
              <a:gd name="connsiteX38-2967" fmla="*/ 4015740 w 4579620"/>
              <a:gd name="connsiteY38-2968" fmla="*/ 4190601 h 6362301"/>
              <a:gd name="connsiteX39-2969" fmla="*/ 4335780 w 4579620"/>
              <a:gd name="connsiteY39-2970" fmla="*/ 3870561 h 6362301"/>
              <a:gd name="connsiteX40-2971" fmla="*/ 4556760 w 4579620"/>
              <a:gd name="connsiteY40-2972" fmla="*/ 3702921 h 6362301"/>
              <a:gd name="connsiteX41-2973" fmla="*/ 4579620 w 4579620"/>
              <a:gd name="connsiteY41-2974" fmla="*/ 3535281 h 6362301"/>
              <a:gd name="connsiteX42-2975" fmla="*/ 4579620 w 4579620"/>
              <a:gd name="connsiteY42-2976" fmla="*/ 3245721 h 6362301"/>
              <a:gd name="connsiteX43-2977" fmla="*/ 4358640 w 4579620"/>
              <a:gd name="connsiteY43-2978" fmla="*/ 2834241 h 6362301"/>
              <a:gd name="connsiteX44-2979" fmla="*/ 4267200 w 4579620"/>
              <a:gd name="connsiteY44-2980" fmla="*/ 2636121 h 6362301"/>
              <a:gd name="connsiteX45-2981" fmla="*/ 4267200 w 4579620"/>
              <a:gd name="connsiteY45-2982" fmla="*/ 2415141 h 6362301"/>
              <a:gd name="connsiteX46-2983" fmla="*/ 4434840 w 4579620"/>
              <a:gd name="connsiteY46-2984" fmla="*/ 2140821 h 6362301"/>
              <a:gd name="connsiteX47-2985" fmla="*/ 4495800 w 4579620"/>
              <a:gd name="connsiteY47-2986" fmla="*/ 2003661 h 6362301"/>
              <a:gd name="connsiteX48-2987" fmla="*/ 4396740 w 4579620"/>
              <a:gd name="connsiteY48-2988" fmla="*/ 1790301 h 6362301"/>
              <a:gd name="connsiteX49-2989" fmla="*/ 4381500 w 4579620"/>
              <a:gd name="connsiteY49-2990" fmla="*/ 1554081 h 6362301"/>
              <a:gd name="connsiteX50-2991" fmla="*/ 4358640 w 4579620"/>
              <a:gd name="connsiteY50-2992" fmla="*/ 1272141 h 6362301"/>
              <a:gd name="connsiteX51-2993" fmla="*/ 4282440 w 4579620"/>
              <a:gd name="connsiteY51-2994" fmla="*/ 898761 h 6362301"/>
              <a:gd name="connsiteX52-2995" fmla="*/ 4191000 w 4579620"/>
              <a:gd name="connsiteY52-2996" fmla="*/ 647301 h 6362301"/>
              <a:gd name="connsiteX53-2997" fmla="*/ 4278630 w 4579620"/>
              <a:gd name="connsiteY53-2998" fmla="*/ 485376 h 6362301"/>
              <a:gd name="connsiteX0-2999" fmla="*/ 4307205 w 4608195"/>
              <a:gd name="connsiteY0-3000" fmla="*/ 485376 h 6362301"/>
              <a:gd name="connsiteX1-3001" fmla="*/ 4197668 w 4608195"/>
              <a:gd name="connsiteY1-3002" fmla="*/ 366314 h 6362301"/>
              <a:gd name="connsiteX2-3003" fmla="*/ 3564255 w 4608195"/>
              <a:gd name="connsiteY2-3004" fmla="*/ 228201 h 6362301"/>
              <a:gd name="connsiteX3-3005" fmla="*/ 3381375 w 4608195"/>
              <a:gd name="connsiteY3-3006" fmla="*/ 167241 h 6362301"/>
              <a:gd name="connsiteX4-3007" fmla="*/ 3007995 w 4608195"/>
              <a:gd name="connsiteY4-3008" fmla="*/ 52941 h 6362301"/>
              <a:gd name="connsiteX5-3009" fmla="*/ 2834640 w 4608195"/>
              <a:gd name="connsiteY5-3010" fmla="*/ 10079 h 6362301"/>
              <a:gd name="connsiteX6-3011" fmla="*/ 2586990 w 4608195"/>
              <a:gd name="connsiteY6-3012" fmla="*/ 38654 h 6362301"/>
              <a:gd name="connsiteX7-3013" fmla="*/ 2406015 w 4608195"/>
              <a:gd name="connsiteY7-3014" fmla="*/ 129141 h 6362301"/>
              <a:gd name="connsiteX8-3015" fmla="*/ 1857375 w 4608195"/>
              <a:gd name="connsiteY8-3016" fmla="*/ 449181 h 6362301"/>
              <a:gd name="connsiteX9-3017" fmla="*/ 1651635 w 4608195"/>
              <a:gd name="connsiteY9-3018" fmla="*/ 563481 h 6362301"/>
              <a:gd name="connsiteX10-3019" fmla="*/ 1514475 w 4608195"/>
              <a:gd name="connsiteY10-3020" fmla="*/ 593961 h 6362301"/>
              <a:gd name="connsiteX11-3021" fmla="*/ 1217295 w 4608195"/>
              <a:gd name="connsiteY11-3022" fmla="*/ 616821 h 6362301"/>
              <a:gd name="connsiteX12-3023" fmla="*/ 699135 w 4608195"/>
              <a:gd name="connsiteY12-3024" fmla="*/ 624441 h 6362301"/>
              <a:gd name="connsiteX13-3025" fmla="*/ 485775 w 4608195"/>
              <a:gd name="connsiteY13-3026" fmla="*/ 700641 h 6362301"/>
              <a:gd name="connsiteX14-3027" fmla="*/ 257175 w 4608195"/>
              <a:gd name="connsiteY14-3028" fmla="*/ 1104501 h 6362301"/>
              <a:gd name="connsiteX15-3029" fmla="*/ 0 w 4608195"/>
              <a:gd name="connsiteY15-3030" fmla="*/ 2094149 h 6362301"/>
              <a:gd name="connsiteX16-3031" fmla="*/ 81915 w 4608195"/>
              <a:gd name="connsiteY16-3032" fmla="*/ 2506581 h 6362301"/>
              <a:gd name="connsiteX17-3033" fmla="*/ 188595 w 4608195"/>
              <a:gd name="connsiteY17-3034" fmla="*/ 2719941 h 6362301"/>
              <a:gd name="connsiteX18-3035" fmla="*/ 401955 w 4608195"/>
              <a:gd name="connsiteY18-3036" fmla="*/ 2910441 h 6362301"/>
              <a:gd name="connsiteX19-3037" fmla="*/ 577215 w 4608195"/>
              <a:gd name="connsiteY19-3038" fmla="*/ 3283821 h 6362301"/>
              <a:gd name="connsiteX20-3039" fmla="*/ 554355 w 4608195"/>
              <a:gd name="connsiteY20-3040" fmla="*/ 3779121 h 6362301"/>
              <a:gd name="connsiteX21-3041" fmla="*/ 584835 w 4608195"/>
              <a:gd name="connsiteY21-3042" fmla="*/ 4251561 h 6362301"/>
              <a:gd name="connsiteX22-3043" fmla="*/ 721995 w 4608195"/>
              <a:gd name="connsiteY22-3044" fmla="*/ 4381101 h 6362301"/>
              <a:gd name="connsiteX23-3045" fmla="*/ 1263015 w 4608195"/>
              <a:gd name="connsiteY23-3046" fmla="*/ 4609701 h 6362301"/>
              <a:gd name="connsiteX24-3047" fmla="*/ 1514475 w 4608195"/>
              <a:gd name="connsiteY24-3048" fmla="*/ 4853541 h 6362301"/>
              <a:gd name="connsiteX25-3049" fmla="*/ 1994535 w 4608195"/>
              <a:gd name="connsiteY25-3050" fmla="*/ 5287881 h 6362301"/>
              <a:gd name="connsiteX26-3051" fmla="*/ 2162175 w 4608195"/>
              <a:gd name="connsiteY26-3052" fmla="*/ 5539341 h 6362301"/>
              <a:gd name="connsiteX27-3053" fmla="*/ 2284095 w 4608195"/>
              <a:gd name="connsiteY27-3054" fmla="*/ 5691741 h 6362301"/>
              <a:gd name="connsiteX28-3055" fmla="*/ 2581275 w 4608195"/>
              <a:gd name="connsiteY28-3056" fmla="*/ 5783181 h 6362301"/>
              <a:gd name="connsiteX29-3057" fmla="*/ 2947035 w 4608195"/>
              <a:gd name="connsiteY29-3058" fmla="*/ 5859381 h 6362301"/>
              <a:gd name="connsiteX30-3059" fmla="*/ 3777615 w 4608195"/>
              <a:gd name="connsiteY30-3060" fmla="*/ 6362301 h 6362301"/>
              <a:gd name="connsiteX31-3061" fmla="*/ 4105275 w 4608195"/>
              <a:gd name="connsiteY31-3062" fmla="*/ 6308961 h 6362301"/>
              <a:gd name="connsiteX32-3063" fmla="*/ 4333875 w 4608195"/>
              <a:gd name="connsiteY32-3064" fmla="*/ 6004161 h 6362301"/>
              <a:gd name="connsiteX33-3065" fmla="*/ 4219575 w 4608195"/>
              <a:gd name="connsiteY33-3066" fmla="*/ 5577441 h 6362301"/>
              <a:gd name="connsiteX34-3067" fmla="*/ 4150995 w 4608195"/>
              <a:gd name="connsiteY34-3068" fmla="*/ 5325981 h 6362301"/>
              <a:gd name="connsiteX35-3069" fmla="*/ 3930015 w 4608195"/>
              <a:gd name="connsiteY35-3070" fmla="*/ 5036421 h 6362301"/>
              <a:gd name="connsiteX36-3071" fmla="*/ 3884295 w 4608195"/>
              <a:gd name="connsiteY36-3072" fmla="*/ 4830681 h 6362301"/>
              <a:gd name="connsiteX37-3073" fmla="*/ 3968115 w 4608195"/>
              <a:gd name="connsiteY37-3074" fmla="*/ 4442061 h 6362301"/>
              <a:gd name="connsiteX38-3075" fmla="*/ 4044315 w 4608195"/>
              <a:gd name="connsiteY38-3076" fmla="*/ 4190601 h 6362301"/>
              <a:gd name="connsiteX39-3077" fmla="*/ 4364355 w 4608195"/>
              <a:gd name="connsiteY39-3078" fmla="*/ 3870561 h 6362301"/>
              <a:gd name="connsiteX40-3079" fmla="*/ 4585335 w 4608195"/>
              <a:gd name="connsiteY40-3080" fmla="*/ 3702921 h 6362301"/>
              <a:gd name="connsiteX41-3081" fmla="*/ 4608195 w 4608195"/>
              <a:gd name="connsiteY41-3082" fmla="*/ 3535281 h 6362301"/>
              <a:gd name="connsiteX42-3083" fmla="*/ 4608195 w 4608195"/>
              <a:gd name="connsiteY42-3084" fmla="*/ 3245721 h 6362301"/>
              <a:gd name="connsiteX43-3085" fmla="*/ 4387215 w 4608195"/>
              <a:gd name="connsiteY43-3086" fmla="*/ 2834241 h 6362301"/>
              <a:gd name="connsiteX44-3087" fmla="*/ 4295775 w 4608195"/>
              <a:gd name="connsiteY44-3088" fmla="*/ 2636121 h 6362301"/>
              <a:gd name="connsiteX45-3089" fmla="*/ 4295775 w 4608195"/>
              <a:gd name="connsiteY45-3090" fmla="*/ 2415141 h 6362301"/>
              <a:gd name="connsiteX46-3091" fmla="*/ 4463415 w 4608195"/>
              <a:gd name="connsiteY46-3092" fmla="*/ 2140821 h 6362301"/>
              <a:gd name="connsiteX47-3093" fmla="*/ 4524375 w 4608195"/>
              <a:gd name="connsiteY47-3094" fmla="*/ 2003661 h 6362301"/>
              <a:gd name="connsiteX48-3095" fmla="*/ 4425315 w 4608195"/>
              <a:gd name="connsiteY48-3096" fmla="*/ 1790301 h 6362301"/>
              <a:gd name="connsiteX49-3097" fmla="*/ 4410075 w 4608195"/>
              <a:gd name="connsiteY49-3098" fmla="*/ 1554081 h 6362301"/>
              <a:gd name="connsiteX50-3099" fmla="*/ 4387215 w 4608195"/>
              <a:gd name="connsiteY50-3100" fmla="*/ 1272141 h 6362301"/>
              <a:gd name="connsiteX51-3101" fmla="*/ 4311015 w 4608195"/>
              <a:gd name="connsiteY51-3102" fmla="*/ 898761 h 6362301"/>
              <a:gd name="connsiteX52-3103" fmla="*/ 4219575 w 4608195"/>
              <a:gd name="connsiteY52-3104" fmla="*/ 647301 h 6362301"/>
              <a:gd name="connsiteX53-3105" fmla="*/ 4307205 w 4608195"/>
              <a:gd name="connsiteY53-3106" fmla="*/ 485376 h 6362301"/>
              <a:gd name="connsiteX0-3107" fmla="*/ 4307205 w 4608195"/>
              <a:gd name="connsiteY0-3108" fmla="*/ 485376 h 6362301"/>
              <a:gd name="connsiteX1-3109" fmla="*/ 4197668 w 4608195"/>
              <a:gd name="connsiteY1-3110" fmla="*/ 366314 h 6362301"/>
              <a:gd name="connsiteX2-3111" fmla="*/ 3564255 w 4608195"/>
              <a:gd name="connsiteY2-3112" fmla="*/ 228201 h 6362301"/>
              <a:gd name="connsiteX3-3113" fmla="*/ 3381375 w 4608195"/>
              <a:gd name="connsiteY3-3114" fmla="*/ 167241 h 6362301"/>
              <a:gd name="connsiteX4-3115" fmla="*/ 3007995 w 4608195"/>
              <a:gd name="connsiteY4-3116" fmla="*/ 52941 h 6362301"/>
              <a:gd name="connsiteX5-3117" fmla="*/ 2834640 w 4608195"/>
              <a:gd name="connsiteY5-3118" fmla="*/ 10079 h 6362301"/>
              <a:gd name="connsiteX6-3119" fmla="*/ 2586990 w 4608195"/>
              <a:gd name="connsiteY6-3120" fmla="*/ 38654 h 6362301"/>
              <a:gd name="connsiteX7-3121" fmla="*/ 2406015 w 4608195"/>
              <a:gd name="connsiteY7-3122" fmla="*/ 129141 h 6362301"/>
              <a:gd name="connsiteX8-3123" fmla="*/ 1857375 w 4608195"/>
              <a:gd name="connsiteY8-3124" fmla="*/ 449181 h 6362301"/>
              <a:gd name="connsiteX9-3125" fmla="*/ 1651635 w 4608195"/>
              <a:gd name="connsiteY9-3126" fmla="*/ 563481 h 6362301"/>
              <a:gd name="connsiteX10-3127" fmla="*/ 1514475 w 4608195"/>
              <a:gd name="connsiteY10-3128" fmla="*/ 593961 h 6362301"/>
              <a:gd name="connsiteX11-3129" fmla="*/ 1217295 w 4608195"/>
              <a:gd name="connsiteY11-3130" fmla="*/ 616821 h 6362301"/>
              <a:gd name="connsiteX12-3131" fmla="*/ 699135 w 4608195"/>
              <a:gd name="connsiteY12-3132" fmla="*/ 624441 h 6362301"/>
              <a:gd name="connsiteX13-3133" fmla="*/ 485775 w 4608195"/>
              <a:gd name="connsiteY13-3134" fmla="*/ 700641 h 6362301"/>
              <a:gd name="connsiteX14-3135" fmla="*/ 257175 w 4608195"/>
              <a:gd name="connsiteY14-3136" fmla="*/ 1104501 h 6362301"/>
              <a:gd name="connsiteX15-3137" fmla="*/ 0 w 4608195"/>
              <a:gd name="connsiteY15-3138" fmla="*/ 2094149 h 6362301"/>
              <a:gd name="connsiteX16-3139" fmla="*/ 81915 w 4608195"/>
              <a:gd name="connsiteY16-3140" fmla="*/ 2506581 h 6362301"/>
              <a:gd name="connsiteX17-3141" fmla="*/ 188595 w 4608195"/>
              <a:gd name="connsiteY17-3142" fmla="*/ 2719941 h 6362301"/>
              <a:gd name="connsiteX18-3143" fmla="*/ 401955 w 4608195"/>
              <a:gd name="connsiteY18-3144" fmla="*/ 2910441 h 6362301"/>
              <a:gd name="connsiteX19-3145" fmla="*/ 577215 w 4608195"/>
              <a:gd name="connsiteY19-3146" fmla="*/ 3283821 h 6362301"/>
              <a:gd name="connsiteX20-3147" fmla="*/ 554355 w 4608195"/>
              <a:gd name="connsiteY20-3148" fmla="*/ 3779121 h 6362301"/>
              <a:gd name="connsiteX21-3149" fmla="*/ 584835 w 4608195"/>
              <a:gd name="connsiteY21-3150" fmla="*/ 4251561 h 6362301"/>
              <a:gd name="connsiteX22-3151" fmla="*/ 721995 w 4608195"/>
              <a:gd name="connsiteY22-3152" fmla="*/ 4381101 h 6362301"/>
              <a:gd name="connsiteX23-3153" fmla="*/ 1263015 w 4608195"/>
              <a:gd name="connsiteY23-3154" fmla="*/ 4609701 h 6362301"/>
              <a:gd name="connsiteX24-3155" fmla="*/ 1514475 w 4608195"/>
              <a:gd name="connsiteY24-3156" fmla="*/ 4853541 h 6362301"/>
              <a:gd name="connsiteX25-3157" fmla="*/ 1994535 w 4608195"/>
              <a:gd name="connsiteY25-3158" fmla="*/ 5287881 h 6362301"/>
              <a:gd name="connsiteX26-3159" fmla="*/ 2162175 w 4608195"/>
              <a:gd name="connsiteY26-3160" fmla="*/ 5539341 h 6362301"/>
              <a:gd name="connsiteX27-3161" fmla="*/ 2284095 w 4608195"/>
              <a:gd name="connsiteY27-3162" fmla="*/ 5691741 h 6362301"/>
              <a:gd name="connsiteX28-3163" fmla="*/ 2581275 w 4608195"/>
              <a:gd name="connsiteY28-3164" fmla="*/ 5783181 h 6362301"/>
              <a:gd name="connsiteX29-3165" fmla="*/ 2947035 w 4608195"/>
              <a:gd name="connsiteY29-3166" fmla="*/ 5859381 h 6362301"/>
              <a:gd name="connsiteX30-3167" fmla="*/ 3777615 w 4608195"/>
              <a:gd name="connsiteY30-3168" fmla="*/ 6362301 h 6362301"/>
              <a:gd name="connsiteX31-3169" fmla="*/ 4105275 w 4608195"/>
              <a:gd name="connsiteY31-3170" fmla="*/ 6308961 h 6362301"/>
              <a:gd name="connsiteX32-3171" fmla="*/ 4333875 w 4608195"/>
              <a:gd name="connsiteY32-3172" fmla="*/ 6004161 h 6362301"/>
              <a:gd name="connsiteX33-3173" fmla="*/ 4219575 w 4608195"/>
              <a:gd name="connsiteY33-3174" fmla="*/ 5577441 h 6362301"/>
              <a:gd name="connsiteX34-3175" fmla="*/ 4150995 w 4608195"/>
              <a:gd name="connsiteY34-3176" fmla="*/ 5325981 h 6362301"/>
              <a:gd name="connsiteX35-3177" fmla="*/ 3930015 w 4608195"/>
              <a:gd name="connsiteY35-3178" fmla="*/ 5036421 h 6362301"/>
              <a:gd name="connsiteX36-3179" fmla="*/ 3884295 w 4608195"/>
              <a:gd name="connsiteY36-3180" fmla="*/ 4830681 h 6362301"/>
              <a:gd name="connsiteX37-3181" fmla="*/ 3968115 w 4608195"/>
              <a:gd name="connsiteY37-3182" fmla="*/ 4442061 h 6362301"/>
              <a:gd name="connsiteX38-3183" fmla="*/ 4044315 w 4608195"/>
              <a:gd name="connsiteY38-3184" fmla="*/ 4190601 h 6362301"/>
              <a:gd name="connsiteX39-3185" fmla="*/ 4364355 w 4608195"/>
              <a:gd name="connsiteY39-3186" fmla="*/ 3870561 h 6362301"/>
              <a:gd name="connsiteX40-3187" fmla="*/ 4585335 w 4608195"/>
              <a:gd name="connsiteY40-3188" fmla="*/ 3702921 h 6362301"/>
              <a:gd name="connsiteX41-3189" fmla="*/ 4608195 w 4608195"/>
              <a:gd name="connsiteY41-3190" fmla="*/ 3535281 h 6362301"/>
              <a:gd name="connsiteX42-3191" fmla="*/ 4608195 w 4608195"/>
              <a:gd name="connsiteY42-3192" fmla="*/ 3245721 h 6362301"/>
              <a:gd name="connsiteX43-3193" fmla="*/ 4387215 w 4608195"/>
              <a:gd name="connsiteY43-3194" fmla="*/ 2834241 h 6362301"/>
              <a:gd name="connsiteX44-3195" fmla="*/ 4295775 w 4608195"/>
              <a:gd name="connsiteY44-3196" fmla="*/ 2636121 h 6362301"/>
              <a:gd name="connsiteX45-3197" fmla="*/ 4295775 w 4608195"/>
              <a:gd name="connsiteY45-3198" fmla="*/ 2415141 h 6362301"/>
              <a:gd name="connsiteX46-3199" fmla="*/ 4463415 w 4608195"/>
              <a:gd name="connsiteY46-3200" fmla="*/ 2140821 h 6362301"/>
              <a:gd name="connsiteX47-3201" fmla="*/ 4524375 w 4608195"/>
              <a:gd name="connsiteY47-3202" fmla="*/ 2003661 h 6362301"/>
              <a:gd name="connsiteX48-3203" fmla="*/ 4425315 w 4608195"/>
              <a:gd name="connsiteY48-3204" fmla="*/ 1790301 h 6362301"/>
              <a:gd name="connsiteX49-3205" fmla="*/ 4410075 w 4608195"/>
              <a:gd name="connsiteY49-3206" fmla="*/ 1554081 h 6362301"/>
              <a:gd name="connsiteX50-3207" fmla="*/ 4387215 w 4608195"/>
              <a:gd name="connsiteY50-3208" fmla="*/ 1272141 h 6362301"/>
              <a:gd name="connsiteX51-3209" fmla="*/ 4311015 w 4608195"/>
              <a:gd name="connsiteY51-3210" fmla="*/ 898761 h 6362301"/>
              <a:gd name="connsiteX52-3211" fmla="*/ 4219575 w 4608195"/>
              <a:gd name="connsiteY52-3212" fmla="*/ 647301 h 6362301"/>
              <a:gd name="connsiteX53-3213" fmla="*/ 4307205 w 4608195"/>
              <a:gd name="connsiteY53-3214" fmla="*/ 485376 h 6362301"/>
              <a:gd name="connsiteX0-3215" fmla="*/ 4307205 w 4608195"/>
              <a:gd name="connsiteY0-3216" fmla="*/ 485376 h 6362301"/>
              <a:gd name="connsiteX1-3217" fmla="*/ 4197668 w 4608195"/>
              <a:gd name="connsiteY1-3218" fmla="*/ 366314 h 6362301"/>
              <a:gd name="connsiteX2-3219" fmla="*/ 3564255 w 4608195"/>
              <a:gd name="connsiteY2-3220" fmla="*/ 228201 h 6362301"/>
              <a:gd name="connsiteX3-3221" fmla="*/ 3381375 w 4608195"/>
              <a:gd name="connsiteY3-3222" fmla="*/ 167241 h 6362301"/>
              <a:gd name="connsiteX4-3223" fmla="*/ 3007995 w 4608195"/>
              <a:gd name="connsiteY4-3224" fmla="*/ 52941 h 6362301"/>
              <a:gd name="connsiteX5-3225" fmla="*/ 2834640 w 4608195"/>
              <a:gd name="connsiteY5-3226" fmla="*/ 10079 h 6362301"/>
              <a:gd name="connsiteX6-3227" fmla="*/ 2586990 w 4608195"/>
              <a:gd name="connsiteY6-3228" fmla="*/ 38654 h 6362301"/>
              <a:gd name="connsiteX7-3229" fmla="*/ 2406015 w 4608195"/>
              <a:gd name="connsiteY7-3230" fmla="*/ 129141 h 6362301"/>
              <a:gd name="connsiteX8-3231" fmla="*/ 1857375 w 4608195"/>
              <a:gd name="connsiteY8-3232" fmla="*/ 449181 h 6362301"/>
              <a:gd name="connsiteX9-3233" fmla="*/ 1651635 w 4608195"/>
              <a:gd name="connsiteY9-3234" fmla="*/ 563481 h 6362301"/>
              <a:gd name="connsiteX10-3235" fmla="*/ 1514475 w 4608195"/>
              <a:gd name="connsiteY10-3236" fmla="*/ 593961 h 6362301"/>
              <a:gd name="connsiteX11-3237" fmla="*/ 1217295 w 4608195"/>
              <a:gd name="connsiteY11-3238" fmla="*/ 616821 h 6362301"/>
              <a:gd name="connsiteX12-3239" fmla="*/ 699135 w 4608195"/>
              <a:gd name="connsiteY12-3240" fmla="*/ 624441 h 6362301"/>
              <a:gd name="connsiteX13-3241" fmla="*/ 485775 w 4608195"/>
              <a:gd name="connsiteY13-3242" fmla="*/ 700641 h 6362301"/>
              <a:gd name="connsiteX14-3243" fmla="*/ 257175 w 4608195"/>
              <a:gd name="connsiteY14-3244" fmla="*/ 1104501 h 6362301"/>
              <a:gd name="connsiteX15-3245" fmla="*/ 0 w 4608195"/>
              <a:gd name="connsiteY15-3246" fmla="*/ 2094149 h 6362301"/>
              <a:gd name="connsiteX16-3247" fmla="*/ 81915 w 4608195"/>
              <a:gd name="connsiteY16-3248" fmla="*/ 2506581 h 6362301"/>
              <a:gd name="connsiteX17-3249" fmla="*/ 188595 w 4608195"/>
              <a:gd name="connsiteY17-3250" fmla="*/ 2719941 h 6362301"/>
              <a:gd name="connsiteX18-3251" fmla="*/ 401955 w 4608195"/>
              <a:gd name="connsiteY18-3252" fmla="*/ 2910441 h 6362301"/>
              <a:gd name="connsiteX19-3253" fmla="*/ 577215 w 4608195"/>
              <a:gd name="connsiteY19-3254" fmla="*/ 3283821 h 6362301"/>
              <a:gd name="connsiteX20-3255" fmla="*/ 554355 w 4608195"/>
              <a:gd name="connsiteY20-3256" fmla="*/ 3779121 h 6362301"/>
              <a:gd name="connsiteX21-3257" fmla="*/ 584835 w 4608195"/>
              <a:gd name="connsiteY21-3258" fmla="*/ 4251561 h 6362301"/>
              <a:gd name="connsiteX22-3259" fmla="*/ 721995 w 4608195"/>
              <a:gd name="connsiteY22-3260" fmla="*/ 4381101 h 6362301"/>
              <a:gd name="connsiteX23-3261" fmla="*/ 1263015 w 4608195"/>
              <a:gd name="connsiteY23-3262" fmla="*/ 4609701 h 6362301"/>
              <a:gd name="connsiteX24-3263" fmla="*/ 1514475 w 4608195"/>
              <a:gd name="connsiteY24-3264" fmla="*/ 4853541 h 6362301"/>
              <a:gd name="connsiteX25-3265" fmla="*/ 1994535 w 4608195"/>
              <a:gd name="connsiteY25-3266" fmla="*/ 5287881 h 6362301"/>
              <a:gd name="connsiteX26-3267" fmla="*/ 2162175 w 4608195"/>
              <a:gd name="connsiteY26-3268" fmla="*/ 5539341 h 6362301"/>
              <a:gd name="connsiteX27-3269" fmla="*/ 2284095 w 4608195"/>
              <a:gd name="connsiteY27-3270" fmla="*/ 5691741 h 6362301"/>
              <a:gd name="connsiteX28-3271" fmla="*/ 2581275 w 4608195"/>
              <a:gd name="connsiteY28-3272" fmla="*/ 5783181 h 6362301"/>
              <a:gd name="connsiteX29-3273" fmla="*/ 2947035 w 4608195"/>
              <a:gd name="connsiteY29-3274" fmla="*/ 5859381 h 6362301"/>
              <a:gd name="connsiteX30-3275" fmla="*/ 3777615 w 4608195"/>
              <a:gd name="connsiteY30-3276" fmla="*/ 6362301 h 6362301"/>
              <a:gd name="connsiteX31-3277" fmla="*/ 4105275 w 4608195"/>
              <a:gd name="connsiteY31-3278" fmla="*/ 6308961 h 6362301"/>
              <a:gd name="connsiteX32-3279" fmla="*/ 4333875 w 4608195"/>
              <a:gd name="connsiteY32-3280" fmla="*/ 6004161 h 6362301"/>
              <a:gd name="connsiteX33-3281" fmla="*/ 4219575 w 4608195"/>
              <a:gd name="connsiteY33-3282" fmla="*/ 5577441 h 6362301"/>
              <a:gd name="connsiteX34-3283" fmla="*/ 4150995 w 4608195"/>
              <a:gd name="connsiteY34-3284" fmla="*/ 5325981 h 6362301"/>
              <a:gd name="connsiteX35-3285" fmla="*/ 3930015 w 4608195"/>
              <a:gd name="connsiteY35-3286" fmla="*/ 5036421 h 6362301"/>
              <a:gd name="connsiteX36-3287" fmla="*/ 3884295 w 4608195"/>
              <a:gd name="connsiteY36-3288" fmla="*/ 4830681 h 6362301"/>
              <a:gd name="connsiteX37-3289" fmla="*/ 3968115 w 4608195"/>
              <a:gd name="connsiteY37-3290" fmla="*/ 4442061 h 6362301"/>
              <a:gd name="connsiteX38-3291" fmla="*/ 4044315 w 4608195"/>
              <a:gd name="connsiteY38-3292" fmla="*/ 4190601 h 6362301"/>
              <a:gd name="connsiteX39-3293" fmla="*/ 4364355 w 4608195"/>
              <a:gd name="connsiteY39-3294" fmla="*/ 3870561 h 6362301"/>
              <a:gd name="connsiteX40-3295" fmla="*/ 4585335 w 4608195"/>
              <a:gd name="connsiteY40-3296" fmla="*/ 3702921 h 6362301"/>
              <a:gd name="connsiteX41-3297" fmla="*/ 4608195 w 4608195"/>
              <a:gd name="connsiteY41-3298" fmla="*/ 3535281 h 6362301"/>
              <a:gd name="connsiteX42-3299" fmla="*/ 4608195 w 4608195"/>
              <a:gd name="connsiteY42-3300" fmla="*/ 3245721 h 6362301"/>
              <a:gd name="connsiteX43-3301" fmla="*/ 4387215 w 4608195"/>
              <a:gd name="connsiteY43-3302" fmla="*/ 2834241 h 6362301"/>
              <a:gd name="connsiteX44-3303" fmla="*/ 4295775 w 4608195"/>
              <a:gd name="connsiteY44-3304" fmla="*/ 2636121 h 6362301"/>
              <a:gd name="connsiteX45-3305" fmla="*/ 4295775 w 4608195"/>
              <a:gd name="connsiteY45-3306" fmla="*/ 2415141 h 6362301"/>
              <a:gd name="connsiteX46-3307" fmla="*/ 4463415 w 4608195"/>
              <a:gd name="connsiteY46-3308" fmla="*/ 2140821 h 6362301"/>
              <a:gd name="connsiteX47-3309" fmla="*/ 4524375 w 4608195"/>
              <a:gd name="connsiteY47-3310" fmla="*/ 2003661 h 6362301"/>
              <a:gd name="connsiteX48-3311" fmla="*/ 4425315 w 4608195"/>
              <a:gd name="connsiteY48-3312" fmla="*/ 1790301 h 6362301"/>
              <a:gd name="connsiteX49-3313" fmla="*/ 4410075 w 4608195"/>
              <a:gd name="connsiteY49-3314" fmla="*/ 1554081 h 6362301"/>
              <a:gd name="connsiteX50-3315" fmla="*/ 4387215 w 4608195"/>
              <a:gd name="connsiteY50-3316" fmla="*/ 1272141 h 6362301"/>
              <a:gd name="connsiteX51-3317" fmla="*/ 4311015 w 4608195"/>
              <a:gd name="connsiteY51-3318" fmla="*/ 898761 h 6362301"/>
              <a:gd name="connsiteX52-3319" fmla="*/ 4219575 w 4608195"/>
              <a:gd name="connsiteY52-3320" fmla="*/ 647301 h 6362301"/>
              <a:gd name="connsiteX53-3321" fmla="*/ 4307205 w 4608195"/>
              <a:gd name="connsiteY53-3322" fmla="*/ 485376 h 6362301"/>
              <a:gd name="connsiteX0-3323" fmla="*/ 4307205 w 4608195"/>
              <a:gd name="connsiteY0-3324" fmla="*/ 485376 h 6362301"/>
              <a:gd name="connsiteX1-3325" fmla="*/ 4197668 w 4608195"/>
              <a:gd name="connsiteY1-3326" fmla="*/ 366314 h 6362301"/>
              <a:gd name="connsiteX2-3327" fmla="*/ 3564255 w 4608195"/>
              <a:gd name="connsiteY2-3328" fmla="*/ 228201 h 6362301"/>
              <a:gd name="connsiteX3-3329" fmla="*/ 3381375 w 4608195"/>
              <a:gd name="connsiteY3-3330" fmla="*/ 167241 h 6362301"/>
              <a:gd name="connsiteX4-3331" fmla="*/ 3007995 w 4608195"/>
              <a:gd name="connsiteY4-3332" fmla="*/ 52941 h 6362301"/>
              <a:gd name="connsiteX5-3333" fmla="*/ 2834640 w 4608195"/>
              <a:gd name="connsiteY5-3334" fmla="*/ 10079 h 6362301"/>
              <a:gd name="connsiteX6-3335" fmla="*/ 2586990 w 4608195"/>
              <a:gd name="connsiteY6-3336" fmla="*/ 38654 h 6362301"/>
              <a:gd name="connsiteX7-3337" fmla="*/ 2406015 w 4608195"/>
              <a:gd name="connsiteY7-3338" fmla="*/ 129141 h 6362301"/>
              <a:gd name="connsiteX8-3339" fmla="*/ 1857375 w 4608195"/>
              <a:gd name="connsiteY8-3340" fmla="*/ 449181 h 6362301"/>
              <a:gd name="connsiteX9-3341" fmla="*/ 1651635 w 4608195"/>
              <a:gd name="connsiteY9-3342" fmla="*/ 563481 h 6362301"/>
              <a:gd name="connsiteX10-3343" fmla="*/ 1514475 w 4608195"/>
              <a:gd name="connsiteY10-3344" fmla="*/ 593961 h 6362301"/>
              <a:gd name="connsiteX11-3345" fmla="*/ 1217295 w 4608195"/>
              <a:gd name="connsiteY11-3346" fmla="*/ 616821 h 6362301"/>
              <a:gd name="connsiteX12-3347" fmla="*/ 699135 w 4608195"/>
              <a:gd name="connsiteY12-3348" fmla="*/ 624441 h 6362301"/>
              <a:gd name="connsiteX13-3349" fmla="*/ 485775 w 4608195"/>
              <a:gd name="connsiteY13-3350" fmla="*/ 700641 h 6362301"/>
              <a:gd name="connsiteX14-3351" fmla="*/ 257175 w 4608195"/>
              <a:gd name="connsiteY14-3352" fmla="*/ 1104501 h 6362301"/>
              <a:gd name="connsiteX15-3353" fmla="*/ 0 w 4608195"/>
              <a:gd name="connsiteY15-3354" fmla="*/ 2094149 h 6362301"/>
              <a:gd name="connsiteX16-3355" fmla="*/ 81915 w 4608195"/>
              <a:gd name="connsiteY16-3356" fmla="*/ 2506581 h 6362301"/>
              <a:gd name="connsiteX17-3357" fmla="*/ 207645 w 4608195"/>
              <a:gd name="connsiteY17-3358" fmla="*/ 2715179 h 6362301"/>
              <a:gd name="connsiteX18-3359" fmla="*/ 401955 w 4608195"/>
              <a:gd name="connsiteY18-3360" fmla="*/ 2910441 h 6362301"/>
              <a:gd name="connsiteX19-3361" fmla="*/ 577215 w 4608195"/>
              <a:gd name="connsiteY19-3362" fmla="*/ 3283821 h 6362301"/>
              <a:gd name="connsiteX20-3363" fmla="*/ 554355 w 4608195"/>
              <a:gd name="connsiteY20-3364" fmla="*/ 3779121 h 6362301"/>
              <a:gd name="connsiteX21-3365" fmla="*/ 584835 w 4608195"/>
              <a:gd name="connsiteY21-3366" fmla="*/ 4251561 h 6362301"/>
              <a:gd name="connsiteX22-3367" fmla="*/ 721995 w 4608195"/>
              <a:gd name="connsiteY22-3368" fmla="*/ 4381101 h 6362301"/>
              <a:gd name="connsiteX23-3369" fmla="*/ 1263015 w 4608195"/>
              <a:gd name="connsiteY23-3370" fmla="*/ 4609701 h 6362301"/>
              <a:gd name="connsiteX24-3371" fmla="*/ 1514475 w 4608195"/>
              <a:gd name="connsiteY24-3372" fmla="*/ 4853541 h 6362301"/>
              <a:gd name="connsiteX25-3373" fmla="*/ 1994535 w 4608195"/>
              <a:gd name="connsiteY25-3374" fmla="*/ 5287881 h 6362301"/>
              <a:gd name="connsiteX26-3375" fmla="*/ 2162175 w 4608195"/>
              <a:gd name="connsiteY26-3376" fmla="*/ 5539341 h 6362301"/>
              <a:gd name="connsiteX27-3377" fmla="*/ 2284095 w 4608195"/>
              <a:gd name="connsiteY27-3378" fmla="*/ 5691741 h 6362301"/>
              <a:gd name="connsiteX28-3379" fmla="*/ 2581275 w 4608195"/>
              <a:gd name="connsiteY28-3380" fmla="*/ 5783181 h 6362301"/>
              <a:gd name="connsiteX29-3381" fmla="*/ 2947035 w 4608195"/>
              <a:gd name="connsiteY29-3382" fmla="*/ 5859381 h 6362301"/>
              <a:gd name="connsiteX30-3383" fmla="*/ 3777615 w 4608195"/>
              <a:gd name="connsiteY30-3384" fmla="*/ 6362301 h 6362301"/>
              <a:gd name="connsiteX31-3385" fmla="*/ 4105275 w 4608195"/>
              <a:gd name="connsiteY31-3386" fmla="*/ 6308961 h 6362301"/>
              <a:gd name="connsiteX32-3387" fmla="*/ 4333875 w 4608195"/>
              <a:gd name="connsiteY32-3388" fmla="*/ 6004161 h 6362301"/>
              <a:gd name="connsiteX33-3389" fmla="*/ 4219575 w 4608195"/>
              <a:gd name="connsiteY33-3390" fmla="*/ 5577441 h 6362301"/>
              <a:gd name="connsiteX34-3391" fmla="*/ 4150995 w 4608195"/>
              <a:gd name="connsiteY34-3392" fmla="*/ 5325981 h 6362301"/>
              <a:gd name="connsiteX35-3393" fmla="*/ 3930015 w 4608195"/>
              <a:gd name="connsiteY35-3394" fmla="*/ 5036421 h 6362301"/>
              <a:gd name="connsiteX36-3395" fmla="*/ 3884295 w 4608195"/>
              <a:gd name="connsiteY36-3396" fmla="*/ 4830681 h 6362301"/>
              <a:gd name="connsiteX37-3397" fmla="*/ 3968115 w 4608195"/>
              <a:gd name="connsiteY37-3398" fmla="*/ 4442061 h 6362301"/>
              <a:gd name="connsiteX38-3399" fmla="*/ 4044315 w 4608195"/>
              <a:gd name="connsiteY38-3400" fmla="*/ 4190601 h 6362301"/>
              <a:gd name="connsiteX39-3401" fmla="*/ 4364355 w 4608195"/>
              <a:gd name="connsiteY39-3402" fmla="*/ 3870561 h 6362301"/>
              <a:gd name="connsiteX40-3403" fmla="*/ 4585335 w 4608195"/>
              <a:gd name="connsiteY40-3404" fmla="*/ 3702921 h 6362301"/>
              <a:gd name="connsiteX41-3405" fmla="*/ 4608195 w 4608195"/>
              <a:gd name="connsiteY41-3406" fmla="*/ 3535281 h 6362301"/>
              <a:gd name="connsiteX42-3407" fmla="*/ 4608195 w 4608195"/>
              <a:gd name="connsiteY42-3408" fmla="*/ 3245721 h 6362301"/>
              <a:gd name="connsiteX43-3409" fmla="*/ 4387215 w 4608195"/>
              <a:gd name="connsiteY43-3410" fmla="*/ 2834241 h 6362301"/>
              <a:gd name="connsiteX44-3411" fmla="*/ 4295775 w 4608195"/>
              <a:gd name="connsiteY44-3412" fmla="*/ 2636121 h 6362301"/>
              <a:gd name="connsiteX45-3413" fmla="*/ 4295775 w 4608195"/>
              <a:gd name="connsiteY45-3414" fmla="*/ 2415141 h 6362301"/>
              <a:gd name="connsiteX46-3415" fmla="*/ 4463415 w 4608195"/>
              <a:gd name="connsiteY46-3416" fmla="*/ 2140821 h 6362301"/>
              <a:gd name="connsiteX47-3417" fmla="*/ 4524375 w 4608195"/>
              <a:gd name="connsiteY47-3418" fmla="*/ 2003661 h 6362301"/>
              <a:gd name="connsiteX48-3419" fmla="*/ 4425315 w 4608195"/>
              <a:gd name="connsiteY48-3420" fmla="*/ 1790301 h 6362301"/>
              <a:gd name="connsiteX49-3421" fmla="*/ 4410075 w 4608195"/>
              <a:gd name="connsiteY49-3422" fmla="*/ 1554081 h 6362301"/>
              <a:gd name="connsiteX50-3423" fmla="*/ 4387215 w 4608195"/>
              <a:gd name="connsiteY50-3424" fmla="*/ 1272141 h 6362301"/>
              <a:gd name="connsiteX51-3425" fmla="*/ 4311015 w 4608195"/>
              <a:gd name="connsiteY51-3426" fmla="*/ 898761 h 6362301"/>
              <a:gd name="connsiteX52-3427" fmla="*/ 4219575 w 4608195"/>
              <a:gd name="connsiteY52-3428" fmla="*/ 647301 h 6362301"/>
              <a:gd name="connsiteX53-3429" fmla="*/ 4307205 w 4608195"/>
              <a:gd name="connsiteY53-3430" fmla="*/ 485376 h 6362301"/>
              <a:gd name="connsiteX0-3431" fmla="*/ 4307205 w 4608195"/>
              <a:gd name="connsiteY0-3432" fmla="*/ 485376 h 6362301"/>
              <a:gd name="connsiteX1-3433" fmla="*/ 4197668 w 4608195"/>
              <a:gd name="connsiteY1-3434" fmla="*/ 366314 h 6362301"/>
              <a:gd name="connsiteX2-3435" fmla="*/ 3564255 w 4608195"/>
              <a:gd name="connsiteY2-3436" fmla="*/ 228201 h 6362301"/>
              <a:gd name="connsiteX3-3437" fmla="*/ 3381375 w 4608195"/>
              <a:gd name="connsiteY3-3438" fmla="*/ 167241 h 6362301"/>
              <a:gd name="connsiteX4-3439" fmla="*/ 3007995 w 4608195"/>
              <a:gd name="connsiteY4-3440" fmla="*/ 52941 h 6362301"/>
              <a:gd name="connsiteX5-3441" fmla="*/ 2834640 w 4608195"/>
              <a:gd name="connsiteY5-3442" fmla="*/ 10079 h 6362301"/>
              <a:gd name="connsiteX6-3443" fmla="*/ 2586990 w 4608195"/>
              <a:gd name="connsiteY6-3444" fmla="*/ 38654 h 6362301"/>
              <a:gd name="connsiteX7-3445" fmla="*/ 2406015 w 4608195"/>
              <a:gd name="connsiteY7-3446" fmla="*/ 129141 h 6362301"/>
              <a:gd name="connsiteX8-3447" fmla="*/ 1857375 w 4608195"/>
              <a:gd name="connsiteY8-3448" fmla="*/ 449181 h 6362301"/>
              <a:gd name="connsiteX9-3449" fmla="*/ 1651635 w 4608195"/>
              <a:gd name="connsiteY9-3450" fmla="*/ 563481 h 6362301"/>
              <a:gd name="connsiteX10-3451" fmla="*/ 1514475 w 4608195"/>
              <a:gd name="connsiteY10-3452" fmla="*/ 593961 h 6362301"/>
              <a:gd name="connsiteX11-3453" fmla="*/ 1217295 w 4608195"/>
              <a:gd name="connsiteY11-3454" fmla="*/ 616821 h 6362301"/>
              <a:gd name="connsiteX12-3455" fmla="*/ 699135 w 4608195"/>
              <a:gd name="connsiteY12-3456" fmla="*/ 624441 h 6362301"/>
              <a:gd name="connsiteX13-3457" fmla="*/ 485775 w 4608195"/>
              <a:gd name="connsiteY13-3458" fmla="*/ 700641 h 6362301"/>
              <a:gd name="connsiteX14-3459" fmla="*/ 257175 w 4608195"/>
              <a:gd name="connsiteY14-3460" fmla="*/ 1104501 h 6362301"/>
              <a:gd name="connsiteX15-3461" fmla="*/ 0 w 4608195"/>
              <a:gd name="connsiteY15-3462" fmla="*/ 2094149 h 6362301"/>
              <a:gd name="connsiteX16-3463" fmla="*/ 81915 w 4608195"/>
              <a:gd name="connsiteY16-3464" fmla="*/ 2506581 h 6362301"/>
              <a:gd name="connsiteX17-3465" fmla="*/ 207645 w 4608195"/>
              <a:gd name="connsiteY17-3466" fmla="*/ 2715179 h 6362301"/>
              <a:gd name="connsiteX18-3467" fmla="*/ 401955 w 4608195"/>
              <a:gd name="connsiteY18-3468" fmla="*/ 2910441 h 6362301"/>
              <a:gd name="connsiteX19-3469" fmla="*/ 577215 w 4608195"/>
              <a:gd name="connsiteY19-3470" fmla="*/ 3283821 h 6362301"/>
              <a:gd name="connsiteX20-3471" fmla="*/ 554355 w 4608195"/>
              <a:gd name="connsiteY20-3472" fmla="*/ 3779121 h 6362301"/>
              <a:gd name="connsiteX21-3473" fmla="*/ 584835 w 4608195"/>
              <a:gd name="connsiteY21-3474" fmla="*/ 4251561 h 6362301"/>
              <a:gd name="connsiteX22-3475" fmla="*/ 721995 w 4608195"/>
              <a:gd name="connsiteY22-3476" fmla="*/ 4381101 h 6362301"/>
              <a:gd name="connsiteX23-3477" fmla="*/ 1263015 w 4608195"/>
              <a:gd name="connsiteY23-3478" fmla="*/ 4609701 h 6362301"/>
              <a:gd name="connsiteX24-3479" fmla="*/ 1514475 w 4608195"/>
              <a:gd name="connsiteY24-3480" fmla="*/ 4853541 h 6362301"/>
              <a:gd name="connsiteX25-3481" fmla="*/ 1994535 w 4608195"/>
              <a:gd name="connsiteY25-3482" fmla="*/ 5287881 h 6362301"/>
              <a:gd name="connsiteX26-3483" fmla="*/ 2162175 w 4608195"/>
              <a:gd name="connsiteY26-3484" fmla="*/ 5539341 h 6362301"/>
              <a:gd name="connsiteX27-3485" fmla="*/ 2284095 w 4608195"/>
              <a:gd name="connsiteY27-3486" fmla="*/ 5691741 h 6362301"/>
              <a:gd name="connsiteX28-3487" fmla="*/ 2581275 w 4608195"/>
              <a:gd name="connsiteY28-3488" fmla="*/ 5783181 h 6362301"/>
              <a:gd name="connsiteX29-3489" fmla="*/ 2947035 w 4608195"/>
              <a:gd name="connsiteY29-3490" fmla="*/ 5859381 h 6362301"/>
              <a:gd name="connsiteX30-3491" fmla="*/ 3777615 w 4608195"/>
              <a:gd name="connsiteY30-3492" fmla="*/ 6362301 h 6362301"/>
              <a:gd name="connsiteX31-3493" fmla="*/ 4105275 w 4608195"/>
              <a:gd name="connsiteY31-3494" fmla="*/ 6308961 h 6362301"/>
              <a:gd name="connsiteX32-3495" fmla="*/ 4333875 w 4608195"/>
              <a:gd name="connsiteY32-3496" fmla="*/ 6004161 h 6362301"/>
              <a:gd name="connsiteX33-3497" fmla="*/ 4219575 w 4608195"/>
              <a:gd name="connsiteY33-3498" fmla="*/ 5577441 h 6362301"/>
              <a:gd name="connsiteX34-3499" fmla="*/ 4150995 w 4608195"/>
              <a:gd name="connsiteY34-3500" fmla="*/ 5325981 h 6362301"/>
              <a:gd name="connsiteX35-3501" fmla="*/ 3930015 w 4608195"/>
              <a:gd name="connsiteY35-3502" fmla="*/ 5036421 h 6362301"/>
              <a:gd name="connsiteX36-3503" fmla="*/ 3884295 w 4608195"/>
              <a:gd name="connsiteY36-3504" fmla="*/ 4830681 h 6362301"/>
              <a:gd name="connsiteX37-3505" fmla="*/ 3968115 w 4608195"/>
              <a:gd name="connsiteY37-3506" fmla="*/ 4442061 h 6362301"/>
              <a:gd name="connsiteX38-3507" fmla="*/ 4044315 w 4608195"/>
              <a:gd name="connsiteY38-3508" fmla="*/ 4190601 h 6362301"/>
              <a:gd name="connsiteX39-3509" fmla="*/ 4364355 w 4608195"/>
              <a:gd name="connsiteY39-3510" fmla="*/ 3870561 h 6362301"/>
              <a:gd name="connsiteX40-3511" fmla="*/ 4585335 w 4608195"/>
              <a:gd name="connsiteY40-3512" fmla="*/ 3702921 h 6362301"/>
              <a:gd name="connsiteX41-3513" fmla="*/ 4608195 w 4608195"/>
              <a:gd name="connsiteY41-3514" fmla="*/ 3535281 h 6362301"/>
              <a:gd name="connsiteX42-3515" fmla="*/ 4608195 w 4608195"/>
              <a:gd name="connsiteY42-3516" fmla="*/ 3245721 h 6362301"/>
              <a:gd name="connsiteX43-3517" fmla="*/ 4387215 w 4608195"/>
              <a:gd name="connsiteY43-3518" fmla="*/ 2834241 h 6362301"/>
              <a:gd name="connsiteX44-3519" fmla="*/ 4295775 w 4608195"/>
              <a:gd name="connsiteY44-3520" fmla="*/ 2636121 h 6362301"/>
              <a:gd name="connsiteX45-3521" fmla="*/ 4295775 w 4608195"/>
              <a:gd name="connsiteY45-3522" fmla="*/ 2415141 h 6362301"/>
              <a:gd name="connsiteX46-3523" fmla="*/ 4463415 w 4608195"/>
              <a:gd name="connsiteY46-3524" fmla="*/ 2140821 h 6362301"/>
              <a:gd name="connsiteX47-3525" fmla="*/ 4524375 w 4608195"/>
              <a:gd name="connsiteY47-3526" fmla="*/ 2003661 h 6362301"/>
              <a:gd name="connsiteX48-3527" fmla="*/ 4425315 w 4608195"/>
              <a:gd name="connsiteY48-3528" fmla="*/ 1790301 h 6362301"/>
              <a:gd name="connsiteX49-3529" fmla="*/ 4410075 w 4608195"/>
              <a:gd name="connsiteY49-3530" fmla="*/ 1554081 h 6362301"/>
              <a:gd name="connsiteX50-3531" fmla="*/ 4387215 w 4608195"/>
              <a:gd name="connsiteY50-3532" fmla="*/ 1272141 h 6362301"/>
              <a:gd name="connsiteX51-3533" fmla="*/ 4311015 w 4608195"/>
              <a:gd name="connsiteY51-3534" fmla="*/ 898761 h 6362301"/>
              <a:gd name="connsiteX52-3535" fmla="*/ 4219575 w 4608195"/>
              <a:gd name="connsiteY52-3536" fmla="*/ 647301 h 6362301"/>
              <a:gd name="connsiteX53-3537" fmla="*/ 4307205 w 4608195"/>
              <a:gd name="connsiteY53-3538" fmla="*/ 485376 h 6362301"/>
              <a:gd name="connsiteX0-3539" fmla="*/ 4307226 w 4608216"/>
              <a:gd name="connsiteY0-3540" fmla="*/ 485376 h 6362301"/>
              <a:gd name="connsiteX1-3541" fmla="*/ 4197689 w 4608216"/>
              <a:gd name="connsiteY1-3542" fmla="*/ 366314 h 6362301"/>
              <a:gd name="connsiteX2-3543" fmla="*/ 3564276 w 4608216"/>
              <a:gd name="connsiteY2-3544" fmla="*/ 228201 h 6362301"/>
              <a:gd name="connsiteX3-3545" fmla="*/ 3381396 w 4608216"/>
              <a:gd name="connsiteY3-3546" fmla="*/ 167241 h 6362301"/>
              <a:gd name="connsiteX4-3547" fmla="*/ 3008016 w 4608216"/>
              <a:gd name="connsiteY4-3548" fmla="*/ 52941 h 6362301"/>
              <a:gd name="connsiteX5-3549" fmla="*/ 2834661 w 4608216"/>
              <a:gd name="connsiteY5-3550" fmla="*/ 10079 h 6362301"/>
              <a:gd name="connsiteX6-3551" fmla="*/ 2587011 w 4608216"/>
              <a:gd name="connsiteY6-3552" fmla="*/ 38654 h 6362301"/>
              <a:gd name="connsiteX7-3553" fmla="*/ 2406036 w 4608216"/>
              <a:gd name="connsiteY7-3554" fmla="*/ 129141 h 6362301"/>
              <a:gd name="connsiteX8-3555" fmla="*/ 1857396 w 4608216"/>
              <a:gd name="connsiteY8-3556" fmla="*/ 449181 h 6362301"/>
              <a:gd name="connsiteX9-3557" fmla="*/ 1651656 w 4608216"/>
              <a:gd name="connsiteY9-3558" fmla="*/ 563481 h 6362301"/>
              <a:gd name="connsiteX10-3559" fmla="*/ 1514496 w 4608216"/>
              <a:gd name="connsiteY10-3560" fmla="*/ 593961 h 6362301"/>
              <a:gd name="connsiteX11-3561" fmla="*/ 1217316 w 4608216"/>
              <a:gd name="connsiteY11-3562" fmla="*/ 616821 h 6362301"/>
              <a:gd name="connsiteX12-3563" fmla="*/ 699156 w 4608216"/>
              <a:gd name="connsiteY12-3564" fmla="*/ 624441 h 6362301"/>
              <a:gd name="connsiteX13-3565" fmla="*/ 485796 w 4608216"/>
              <a:gd name="connsiteY13-3566" fmla="*/ 700641 h 6362301"/>
              <a:gd name="connsiteX14-3567" fmla="*/ 257196 w 4608216"/>
              <a:gd name="connsiteY14-3568" fmla="*/ 1104501 h 6362301"/>
              <a:gd name="connsiteX15-3569" fmla="*/ 21 w 4608216"/>
              <a:gd name="connsiteY15-3570" fmla="*/ 2094149 h 6362301"/>
              <a:gd name="connsiteX16-3571" fmla="*/ 81936 w 4608216"/>
              <a:gd name="connsiteY16-3572" fmla="*/ 2506581 h 6362301"/>
              <a:gd name="connsiteX17-3573" fmla="*/ 207666 w 4608216"/>
              <a:gd name="connsiteY17-3574" fmla="*/ 2715179 h 6362301"/>
              <a:gd name="connsiteX18-3575" fmla="*/ 401976 w 4608216"/>
              <a:gd name="connsiteY18-3576" fmla="*/ 2910441 h 6362301"/>
              <a:gd name="connsiteX19-3577" fmla="*/ 577236 w 4608216"/>
              <a:gd name="connsiteY19-3578" fmla="*/ 3283821 h 6362301"/>
              <a:gd name="connsiteX20-3579" fmla="*/ 554376 w 4608216"/>
              <a:gd name="connsiteY20-3580" fmla="*/ 3779121 h 6362301"/>
              <a:gd name="connsiteX21-3581" fmla="*/ 584856 w 4608216"/>
              <a:gd name="connsiteY21-3582" fmla="*/ 4251561 h 6362301"/>
              <a:gd name="connsiteX22-3583" fmla="*/ 722016 w 4608216"/>
              <a:gd name="connsiteY22-3584" fmla="*/ 4381101 h 6362301"/>
              <a:gd name="connsiteX23-3585" fmla="*/ 1263036 w 4608216"/>
              <a:gd name="connsiteY23-3586" fmla="*/ 4609701 h 6362301"/>
              <a:gd name="connsiteX24-3587" fmla="*/ 1514496 w 4608216"/>
              <a:gd name="connsiteY24-3588" fmla="*/ 4853541 h 6362301"/>
              <a:gd name="connsiteX25-3589" fmla="*/ 1994556 w 4608216"/>
              <a:gd name="connsiteY25-3590" fmla="*/ 5287881 h 6362301"/>
              <a:gd name="connsiteX26-3591" fmla="*/ 2162196 w 4608216"/>
              <a:gd name="connsiteY26-3592" fmla="*/ 5539341 h 6362301"/>
              <a:gd name="connsiteX27-3593" fmla="*/ 2284116 w 4608216"/>
              <a:gd name="connsiteY27-3594" fmla="*/ 5691741 h 6362301"/>
              <a:gd name="connsiteX28-3595" fmla="*/ 2581296 w 4608216"/>
              <a:gd name="connsiteY28-3596" fmla="*/ 5783181 h 6362301"/>
              <a:gd name="connsiteX29-3597" fmla="*/ 2947056 w 4608216"/>
              <a:gd name="connsiteY29-3598" fmla="*/ 5859381 h 6362301"/>
              <a:gd name="connsiteX30-3599" fmla="*/ 3777636 w 4608216"/>
              <a:gd name="connsiteY30-3600" fmla="*/ 6362301 h 6362301"/>
              <a:gd name="connsiteX31-3601" fmla="*/ 4105296 w 4608216"/>
              <a:gd name="connsiteY31-3602" fmla="*/ 6308961 h 6362301"/>
              <a:gd name="connsiteX32-3603" fmla="*/ 4333896 w 4608216"/>
              <a:gd name="connsiteY32-3604" fmla="*/ 6004161 h 6362301"/>
              <a:gd name="connsiteX33-3605" fmla="*/ 4219596 w 4608216"/>
              <a:gd name="connsiteY33-3606" fmla="*/ 5577441 h 6362301"/>
              <a:gd name="connsiteX34-3607" fmla="*/ 4151016 w 4608216"/>
              <a:gd name="connsiteY34-3608" fmla="*/ 5325981 h 6362301"/>
              <a:gd name="connsiteX35-3609" fmla="*/ 3930036 w 4608216"/>
              <a:gd name="connsiteY35-3610" fmla="*/ 5036421 h 6362301"/>
              <a:gd name="connsiteX36-3611" fmla="*/ 3884316 w 4608216"/>
              <a:gd name="connsiteY36-3612" fmla="*/ 4830681 h 6362301"/>
              <a:gd name="connsiteX37-3613" fmla="*/ 3968136 w 4608216"/>
              <a:gd name="connsiteY37-3614" fmla="*/ 4442061 h 6362301"/>
              <a:gd name="connsiteX38-3615" fmla="*/ 4044336 w 4608216"/>
              <a:gd name="connsiteY38-3616" fmla="*/ 4190601 h 6362301"/>
              <a:gd name="connsiteX39-3617" fmla="*/ 4364376 w 4608216"/>
              <a:gd name="connsiteY39-3618" fmla="*/ 3870561 h 6362301"/>
              <a:gd name="connsiteX40-3619" fmla="*/ 4585356 w 4608216"/>
              <a:gd name="connsiteY40-3620" fmla="*/ 3702921 h 6362301"/>
              <a:gd name="connsiteX41-3621" fmla="*/ 4608216 w 4608216"/>
              <a:gd name="connsiteY41-3622" fmla="*/ 3535281 h 6362301"/>
              <a:gd name="connsiteX42-3623" fmla="*/ 4608216 w 4608216"/>
              <a:gd name="connsiteY42-3624" fmla="*/ 3245721 h 6362301"/>
              <a:gd name="connsiteX43-3625" fmla="*/ 4387236 w 4608216"/>
              <a:gd name="connsiteY43-3626" fmla="*/ 2834241 h 6362301"/>
              <a:gd name="connsiteX44-3627" fmla="*/ 4295796 w 4608216"/>
              <a:gd name="connsiteY44-3628" fmla="*/ 2636121 h 6362301"/>
              <a:gd name="connsiteX45-3629" fmla="*/ 4295796 w 4608216"/>
              <a:gd name="connsiteY45-3630" fmla="*/ 2415141 h 6362301"/>
              <a:gd name="connsiteX46-3631" fmla="*/ 4463436 w 4608216"/>
              <a:gd name="connsiteY46-3632" fmla="*/ 2140821 h 6362301"/>
              <a:gd name="connsiteX47-3633" fmla="*/ 4524396 w 4608216"/>
              <a:gd name="connsiteY47-3634" fmla="*/ 2003661 h 6362301"/>
              <a:gd name="connsiteX48-3635" fmla="*/ 4425336 w 4608216"/>
              <a:gd name="connsiteY48-3636" fmla="*/ 1790301 h 6362301"/>
              <a:gd name="connsiteX49-3637" fmla="*/ 4410096 w 4608216"/>
              <a:gd name="connsiteY49-3638" fmla="*/ 1554081 h 6362301"/>
              <a:gd name="connsiteX50-3639" fmla="*/ 4387236 w 4608216"/>
              <a:gd name="connsiteY50-3640" fmla="*/ 1272141 h 6362301"/>
              <a:gd name="connsiteX51-3641" fmla="*/ 4311036 w 4608216"/>
              <a:gd name="connsiteY51-3642" fmla="*/ 898761 h 6362301"/>
              <a:gd name="connsiteX52-3643" fmla="*/ 4219596 w 4608216"/>
              <a:gd name="connsiteY52-3644" fmla="*/ 647301 h 6362301"/>
              <a:gd name="connsiteX53-3645" fmla="*/ 4307226 w 4608216"/>
              <a:gd name="connsiteY53-3646" fmla="*/ 485376 h 6362301"/>
              <a:gd name="connsiteX0-3647" fmla="*/ 4307226 w 4608216"/>
              <a:gd name="connsiteY0-3648" fmla="*/ 485376 h 6362301"/>
              <a:gd name="connsiteX1-3649" fmla="*/ 4197689 w 4608216"/>
              <a:gd name="connsiteY1-3650" fmla="*/ 366314 h 6362301"/>
              <a:gd name="connsiteX2-3651" fmla="*/ 3564276 w 4608216"/>
              <a:gd name="connsiteY2-3652" fmla="*/ 228201 h 6362301"/>
              <a:gd name="connsiteX3-3653" fmla="*/ 3381396 w 4608216"/>
              <a:gd name="connsiteY3-3654" fmla="*/ 167241 h 6362301"/>
              <a:gd name="connsiteX4-3655" fmla="*/ 3008016 w 4608216"/>
              <a:gd name="connsiteY4-3656" fmla="*/ 52941 h 6362301"/>
              <a:gd name="connsiteX5-3657" fmla="*/ 2834661 w 4608216"/>
              <a:gd name="connsiteY5-3658" fmla="*/ 10079 h 6362301"/>
              <a:gd name="connsiteX6-3659" fmla="*/ 2587011 w 4608216"/>
              <a:gd name="connsiteY6-3660" fmla="*/ 38654 h 6362301"/>
              <a:gd name="connsiteX7-3661" fmla="*/ 2406036 w 4608216"/>
              <a:gd name="connsiteY7-3662" fmla="*/ 129141 h 6362301"/>
              <a:gd name="connsiteX8-3663" fmla="*/ 1857396 w 4608216"/>
              <a:gd name="connsiteY8-3664" fmla="*/ 449181 h 6362301"/>
              <a:gd name="connsiteX9-3665" fmla="*/ 1651656 w 4608216"/>
              <a:gd name="connsiteY9-3666" fmla="*/ 563481 h 6362301"/>
              <a:gd name="connsiteX10-3667" fmla="*/ 1514496 w 4608216"/>
              <a:gd name="connsiteY10-3668" fmla="*/ 593961 h 6362301"/>
              <a:gd name="connsiteX11-3669" fmla="*/ 1217316 w 4608216"/>
              <a:gd name="connsiteY11-3670" fmla="*/ 616821 h 6362301"/>
              <a:gd name="connsiteX12-3671" fmla="*/ 699156 w 4608216"/>
              <a:gd name="connsiteY12-3672" fmla="*/ 624441 h 6362301"/>
              <a:gd name="connsiteX13-3673" fmla="*/ 485796 w 4608216"/>
              <a:gd name="connsiteY13-3674" fmla="*/ 700641 h 6362301"/>
              <a:gd name="connsiteX14-3675" fmla="*/ 257196 w 4608216"/>
              <a:gd name="connsiteY14-3676" fmla="*/ 1104501 h 6362301"/>
              <a:gd name="connsiteX15-3677" fmla="*/ 21 w 4608216"/>
              <a:gd name="connsiteY15-3678" fmla="*/ 2094149 h 6362301"/>
              <a:gd name="connsiteX16-3679" fmla="*/ 81936 w 4608216"/>
              <a:gd name="connsiteY16-3680" fmla="*/ 2506581 h 6362301"/>
              <a:gd name="connsiteX17-3681" fmla="*/ 207666 w 4608216"/>
              <a:gd name="connsiteY17-3682" fmla="*/ 2715179 h 6362301"/>
              <a:gd name="connsiteX18-3683" fmla="*/ 425789 w 4608216"/>
              <a:gd name="connsiteY18-3684" fmla="*/ 2958066 h 6362301"/>
              <a:gd name="connsiteX19-3685" fmla="*/ 577236 w 4608216"/>
              <a:gd name="connsiteY19-3686" fmla="*/ 3283821 h 6362301"/>
              <a:gd name="connsiteX20-3687" fmla="*/ 554376 w 4608216"/>
              <a:gd name="connsiteY20-3688" fmla="*/ 3779121 h 6362301"/>
              <a:gd name="connsiteX21-3689" fmla="*/ 584856 w 4608216"/>
              <a:gd name="connsiteY21-3690" fmla="*/ 4251561 h 6362301"/>
              <a:gd name="connsiteX22-3691" fmla="*/ 722016 w 4608216"/>
              <a:gd name="connsiteY22-3692" fmla="*/ 4381101 h 6362301"/>
              <a:gd name="connsiteX23-3693" fmla="*/ 1263036 w 4608216"/>
              <a:gd name="connsiteY23-3694" fmla="*/ 4609701 h 6362301"/>
              <a:gd name="connsiteX24-3695" fmla="*/ 1514496 w 4608216"/>
              <a:gd name="connsiteY24-3696" fmla="*/ 4853541 h 6362301"/>
              <a:gd name="connsiteX25-3697" fmla="*/ 1994556 w 4608216"/>
              <a:gd name="connsiteY25-3698" fmla="*/ 5287881 h 6362301"/>
              <a:gd name="connsiteX26-3699" fmla="*/ 2162196 w 4608216"/>
              <a:gd name="connsiteY26-3700" fmla="*/ 5539341 h 6362301"/>
              <a:gd name="connsiteX27-3701" fmla="*/ 2284116 w 4608216"/>
              <a:gd name="connsiteY27-3702" fmla="*/ 5691741 h 6362301"/>
              <a:gd name="connsiteX28-3703" fmla="*/ 2581296 w 4608216"/>
              <a:gd name="connsiteY28-3704" fmla="*/ 5783181 h 6362301"/>
              <a:gd name="connsiteX29-3705" fmla="*/ 2947056 w 4608216"/>
              <a:gd name="connsiteY29-3706" fmla="*/ 5859381 h 6362301"/>
              <a:gd name="connsiteX30-3707" fmla="*/ 3777636 w 4608216"/>
              <a:gd name="connsiteY30-3708" fmla="*/ 6362301 h 6362301"/>
              <a:gd name="connsiteX31-3709" fmla="*/ 4105296 w 4608216"/>
              <a:gd name="connsiteY31-3710" fmla="*/ 6308961 h 6362301"/>
              <a:gd name="connsiteX32-3711" fmla="*/ 4333896 w 4608216"/>
              <a:gd name="connsiteY32-3712" fmla="*/ 6004161 h 6362301"/>
              <a:gd name="connsiteX33-3713" fmla="*/ 4219596 w 4608216"/>
              <a:gd name="connsiteY33-3714" fmla="*/ 5577441 h 6362301"/>
              <a:gd name="connsiteX34-3715" fmla="*/ 4151016 w 4608216"/>
              <a:gd name="connsiteY34-3716" fmla="*/ 5325981 h 6362301"/>
              <a:gd name="connsiteX35-3717" fmla="*/ 3930036 w 4608216"/>
              <a:gd name="connsiteY35-3718" fmla="*/ 5036421 h 6362301"/>
              <a:gd name="connsiteX36-3719" fmla="*/ 3884316 w 4608216"/>
              <a:gd name="connsiteY36-3720" fmla="*/ 4830681 h 6362301"/>
              <a:gd name="connsiteX37-3721" fmla="*/ 3968136 w 4608216"/>
              <a:gd name="connsiteY37-3722" fmla="*/ 4442061 h 6362301"/>
              <a:gd name="connsiteX38-3723" fmla="*/ 4044336 w 4608216"/>
              <a:gd name="connsiteY38-3724" fmla="*/ 4190601 h 6362301"/>
              <a:gd name="connsiteX39-3725" fmla="*/ 4364376 w 4608216"/>
              <a:gd name="connsiteY39-3726" fmla="*/ 3870561 h 6362301"/>
              <a:gd name="connsiteX40-3727" fmla="*/ 4585356 w 4608216"/>
              <a:gd name="connsiteY40-3728" fmla="*/ 3702921 h 6362301"/>
              <a:gd name="connsiteX41-3729" fmla="*/ 4608216 w 4608216"/>
              <a:gd name="connsiteY41-3730" fmla="*/ 3535281 h 6362301"/>
              <a:gd name="connsiteX42-3731" fmla="*/ 4608216 w 4608216"/>
              <a:gd name="connsiteY42-3732" fmla="*/ 3245721 h 6362301"/>
              <a:gd name="connsiteX43-3733" fmla="*/ 4387236 w 4608216"/>
              <a:gd name="connsiteY43-3734" fmla="*/ 2834241 h 6362301"/>
              <a:gd name="connsiteX44-3735" fmla="*/ 4295796 w 4608216"/>
              <a:gd name="connsiteY44-3736" fmla="*/ 2636121 h 6362301"/>
              <a:gd name="connsiteX45-3737" fmla="*/ 4295796 w 4608216"/>
              <a:gd name="connsiteY45-3738" fmla="*/ 2415141 h 6362301"/>
              <a:gd name="connsiteX46-3739" fmla="*/ 4463436 w 4608216"/>
              <a:gd name="connsiteY46-3740" fmla="*/ 2140821 h 6362301"/>
              <a:gd name="connsiteX47-3741" fmla="*/ 4524396 w 4608216"/>
              <a:gd name="connsiteY47-3742" fmla="*/ 2003661 h 6362301"/>
              <a:gd name="connsiteX48-3743" fmla="*/ 4425336 w 4608216"/>
              <a:gd name="connsiteY48-3744" fmla="*/ 1790301 h 6362301"/>
              <a:gd name="connsiteX49-3745" fmla="*/ 4410096 w 4608216"/>
              <a:gd name="connsiteY49-3746" fmla="*/ 1554081 h 6362301"/>
              <a:gd name="connsiteX50-3747" fmla="*/ 4387236 w 4608216"/>
              <a:gd name="connsiteY50-3748" fmla="*/ 1272141 h 6362301"/>
              <a:gd name="connsiteX51-3749" fmla="*/ 4311036 w 4608216"/>
              <a:gd name="connsiteY51-3750" fmla="*/ 898761 h 6362301"/>
              <a:gd name="connsiteX52-3751" fmla="*/ 4219596 w 4608216"/>
              <a:gd name="connsiteY52-3752" fmla="*/ 647301 h 6362301"/>
              <a:gd name="connsiteX53-3753" fmla="*/ 4307226 w 4608216"/>
              <a:gd name="connsiteY53-3754" fmla="*/ 485376 h 6362301"/>
              <a:gd name="connsiteX0-3755" fmla="*/ 4307226 w 4608216"/>
              <a:gd name="connsiteY0-3756" fmla="*/ 485376 h 6362301"/>
              <a:gd name="connsiteX1-3757" fmla="*/ 4197689 w 4608216"/>
              <a:gd name="connsiteY1-3758" fmla="*/ 366314 h 6362301"/>
              <a:gd name="connsiteX2-3759" fmla="*/ 3564276 w 4608216"/>
              <a:gd name="connsiteY2-3760" fmla="*/ 228201 h 6362301"/>
              <a:gd name="connsiteX3-3761" fmla="*/ 3381396 w 4608216"/>
              <a:gd name="connsiteY3-3762" fmla="*/ 167241 h 6362301"/>
              <a:gd name="connsiteX4-3763" fmla="*/ 3008016 w 4608216"/>
              <a:gd name="connsiteY4-3764" fmla="*/ 52941 h 6362301"/>
              <a:gd name="connsiteX5-3765" fmla="*/ 2834661 w 4608216"/>
              <a:gd name="connsiteY5-3766" fmla="*/ 10079 h 6362301"/>
              <a:gd name="connsiteX6-3767" fmla="*/ 2587011 w 4608216"/>
              <a:gd name="connsiteY6-3768" fmla="*/ 38654 h 6362301"/>
              <a:gd name="connsiteX7-3769" fmla="*/ 2406036 w 4608216"/>
              <a:gd name="connsiteY7-3770" fmla="*/ 129141 h 6362301"/>
              <a:gd name="connsiteX8-3771" fmla="*/ 1857396 w 4608216"/>
              <a:gd name="connsiteY8-3772" fmla="*/ 449181 h 6362301"/>
              <a:gd name="connsiteX9-3773" fmla="*/ 1651656 w 4608216"/>
              <a:gd name="connsiteY9-3774" fmla="*/ 563481 h 6362301"/>
              <a:gd name="connsiteX10-3775" fmla="*/ 1514496 w 4608216"/>
              <a:gd name="connsiteY10-3776" fmla="*/ 593961 h 6362301"/>
              <a:gd name="connsiteX11-3777" fmla="*/ 1217316 w 4608216"/>
              <a:gd name="connsiteY11-3778" fmla="*/ 616821 h 6362301"/>
              <a:gd name="connsiteX12-3779" fmla="*/ 699156 w 4608216"/>
              <a:gd name="connsiteY12-3780" fmla="*/ 624441 h 6362301"/>
              <a:gd name="connsiteX13-3781" fmla="*/ 485796 w 4608216"/>
              <a:gd name="connsiteY13-3782" fmla="*/ 700641 h 6362301"/>
              <a:gd name="connsiteX14-3783" fmla="*/ 257196 w 4608216"/>
              <a:gd name="connsiteY14-3784" fmla="*/ 1104501 h 6362301"/>
              <a:gd name="connsiteX15-3785" fmla="*/ 21 w 4608216"/>
              <a:gd name="connsiteY15-3786" fmla="*/ 2094149 h 6362301"/>
              <a:gd name="connsiteX16-3787" fmla="*/ 81936 w 4608216"/>
              <a:gd name="connsiteY16-3788" fmla="*/ 2506581 h 6362301"/>
              <a:gd name="connsiteX17-3789" fmla="*/ 207666 w 4608216"/>
              <a:gd name="connsiteY17-3790" fmla="*/ 2715179 h 6362301"/>
              <a:gd name="connsiteX18-3791" fmla="*/ 425789 w 4608216"/>
              <a:gd name="connsiteY18-3792" fmla="*/ 2958066 h 6362301"/>
              <a:gd name="connsiteX19-3793" fmla="*/ 577236 w 4608216"/>
              <a:gd name="connsiteY19-3794" fmla="*/ 3283821 h 6362301"/>
              <a:gd name="connsiteX20-3795" fmla="*/ 554376 w 4608216"/>
              <a:gd name="connsiteY20-3796" fmla="*/ 3779121 h 6362301"/>
              <a:gd name="connsiteX21-3797" fmla="*/ 584856 w 4608216"/>
              <a:gd name="connsiteY21-3798" fmla="*/ 4251561 h 6362301"/>
              <a:gd name="connsiteX22-3799" fmla="*/ 722016 w 4608216"/>
              <a:gd name="connsiteY22-3800" fmla="*/ 4381101 h 6362301"/>
              <a:gd name="connsiteX23-3801" fmla="*/ 1263036 w 4608216"/>
              <a:gd name="connsiteY23-3802" fmla="*/ 4609701 h 6362301"/>
              <a:gd name="connsiteX24-3803" fmla="*/ 1514496 w 4608216"/>
              <a:gd name="connsiteY24-3804" fmla="*/ 4853541 h 6362301"/>
              <a:gd name="connsiteX25-3805" fmla="*/ 1994556 w 4608216"/>
              <a:gd name="connsiteY25-3806" fmla="*/ 5287881 h 6362301"/>
              <a:gd name="connsiteX26-3807" fmla="*/ 2162196 w 4608216"/>
              <a:gd name="connsiteY26-3808" fmla="*/ 5539341 h 6362301"/>
              <a:gd name="connsiteX27-3809" fmla="*/ 2284116 w 4608216"/>
              <a:gd name="connsiteY27-3810" fmla="*/ 5691741 h 6362301"/>
              <a:gd name="connsiteX28-3811" fmla="*/ 2581296 w 4608216"/>
              <a:gd name="connsiteY28-3812" fmla="*/ 5783181 h 6362301"/>
              <a:gd name="connsiteX29-3813" fmla="*/ 2947056 w 4608216"/>
              <a:gd name="connsiteY29-3814" fmla="*/ 5859381 h 6362301"/>
              <a:gd name="connsiteX30-3815" fmla="*/ 3777636 w 4608216"/>
              <a:gd name="connsiteY30-3816" fmla="*/ 6362301 h 6362301"/>
              <a:gd name="connsiteX31-3817" fmla="*/ 4105296 w 4608216"/>
              <a:gd name="connsiteY31-3818" fmla="*/ 6308961 h 6362301"/>
              <a:gd name="connsiteX32-3819" fmla="*/ 4333896 w 4608216"/>
              <a:gd name="connsiteY32-3820" fmla="*/ 6004161 h 6362301"/>
              <a:gd name="connsiteX33-3821" fmla="*/ 4219596 w 4608216"/>
              <a:gd name="connsiteY33-3822" fmla="*/ 5577441 h 6362301"/>
              <a:gd name="connsiteX34-3823" fmla="*/ 4151016 w 4608216"/>
              <a:gd name="connsiteY34-3824" fmla="*/ 5325981 h 6362301"/>
              <a:gd name="connsiteX35-3825" fmla="*/ 3930036 w 4608216"/>
              <a:gd name="connsiteY35-3826" fmla="*/ 5036421 h 6362301"/>
              <a:gd name="connsiteX36-3827" fmla="*/ 3884316 w 4608216"/>
              <a:gd name="connsiteY36-3828" fmla="*/ 4830681 h 6362301"/>
              <a:gd name="connsiteX37-3829" fmla="*/ 3968136 w 4608216"/>
              <a:gd name="connsiteY37-3830" fmla="*/ 4442061 h 6362301"/>
              <a:gd name="connsiteX38-3831" fmla="*/ 4044336 w 4608216"/>
              <a:gd name="connsiteY38-3832" fmla="*/ 4190601 h 6362301"/>
              <a:gd name="connsiteX39-3833" fmla="*/ 4364376 w 4608216"/>
              <a:gd name="connsiteY39-3834" fmla="*/ 3870561 h 6362301"/>
              <a:gd name="connsiteX40-3835" fmla="*/ 4585356 w 4608216"/>
              <a:gd name="connsiteY40-3836" fmla="*/ 3702921 h 6362301"/>
              <a:gd name="connsiteX41-3837" fmla="*/ 4608216 w 4608216"/>
              <a:gd name="connsiteY41-3838" fmla="*/ 3535281 h 6362301"/>
              <a:gd name="connsiteX42-3839" fmla="*/ 4608216 w 4608216"/>
              <a:gd name="connsiteY42-3840" fmla="*/ 3245721 h 6362301"/>
              <a:gd name="connsiteX43-3841" fmla="*/ 4387236 w 4608216"/>
              <a:gd name="connsiteY43-3842" fmla="*/ 2834241 h 6362301"/>
              <a:gd name="connsiteX44-3843" fmla="*/ 4295796 w 4608216"/>
              <a:gd name="connsiteY44-3844" fmla="*/ 2636121 h 6362301"/>
              <a:gd name="connsiteX45-3845" fmla="*/ 4295796 w 4608216"/>
              <a:gd name="connsiteY45-3846" fmla="*/ 2415141 h 6362301"/>
              <a:gd name="connsiteX46-3847" fmla="*/ 4463436 w 4608216"/>
              <a:gd name="connsiteY46-3848" fmla="*/ 2140821 h 6362301"/>
              <a:gd name="connsiteX47-3849" fmla="*/ 4524396 w 4608216"/>
              <a:gd name="connsiteY47-3850" fmla="*/ 2003661 h 6362301"/>
              <a:gd name="connsiteX48-3851" fmla="*/ 4425336 w 4608216"/>
              <a:gd name="connsiteY48-3852" fmla="*/ 1790301 h 6362301"/>
              <a:gd name="connsiteX49-3853" fmla="*/ 4410096 w 4608216"/>
              <a:gd name="connsiteY49-3854" fmla="*/ 1554081 h 6362301"/>
              <a:gd name="connsiteX50-3855" fmla="*/ 4387236 w 4608216"/>
              <a:gd name="connsiteY50-3856" fmla="*/ 1272141 h 6362301"/>
              <a:gd name="connsiteX51-3857" fmla="*/ 4311036 w 4608216"/>
              <a:gd name="connsiteY51-3858" fmla="*/ 898761 h 6362301"/>
              <a:gd name="connsiteX52-3859" fmla="*/ 4219596 w 4608216"/>
              <a:gd name="connsiteY52-3860" fmla="*/ 647301 h 6362301"/>
              <a:gd name="connsiteX53-3861" fmla="*/ 4307226 w 4608216"/>
              <a:gd name="connsiteY53-3862" fmla="*/ 485376 h 6362301"/>
              <a:gd name="connsiteX0-3863" fmla="*/ 4307226 w 4608216"/>
              <a:gd name="connsiteY0-3864" fmla="*/ 485376 h 6362301"/>
              <a:gd name="connsiteX1-3865" fmla="*/ 4197689 w 4608216"/>
              <a:gd name="connsiteY1-3866" fmla="*/ 366314 h 6362301"/>
              <a:gd name="connsiteX2-3867" fmla="*/ 3564276 w 4608216"/>
              <a:gd name="connsiteY2-3868" fmla="*/ 228201 h 6362301"/>
              <a:gd name="connsiteX3-3869" fmla="*/ 3381396 w 4608216"/>
              <a:gd name="connsiteY3-3870" fmla="*/ 167241 h 6362301"/>
              <a:gd name="connsiteX4-3871" fmla="*/ 3008016 w 4608216"/>
              <a:gd name="connsiteY4-3872" fmla="*/ 52941 h 6362301"/>
              <a:gd name="connsiteX5-3873" fmla="*/ 2834661 w 4608216"/>
              <a:gd name="connsiteY5-3874" fmla="*/ 10079 h 6362301"/>
              <a:gd name="connsiteX6-3875" fmla="*/ 2587011 w 4608216"/>
              <a:gd name="connsiteY6-3876" fmla="*/ 38654 h 6362301"/>
              <a:gd name="connsiteX7-3877" fmla="*/ 2406036 w 4608216"/>
              <a:gd name="connsiteY7-3878" fmla="*/ 129141 h 6362301"/>
              <a:gd name="connsiteX8-3879" fmla="*/ 1857396 w 4608216"/>
              <a:gd name="connsiteY8-3880" fmla="*/ 449181 h 6362301"/>
              <a:gd name="connsiteX9-3881" fmla="*/ 1651656 w 4608216"/>
              <a:gd name="connsiteY9-3882" fmla="*/ 563481 h 6362301"/>
              <a:gd name="connsiteX10-3883" fmla="*/ 1514496 w 4608216"/>
              <a:gd name="connsiteY10-3884" fmla="*/ 593961 h 6362301"/>
              <a:gd name="connsiteX11-3885" fmla="*/ 1217316 w 4608216"/>
              <a:gd name="connsiteY11-3886" fmla="*/ 616821 h 6362301"/>
              <a:gd name="connsiteX12-3887" fmla="*/ 699156 w 4608216"/>
              <a:gd name="connsiteY12-3888" fmla="*/ 624441 h 6362301"/>
              <a:gd name="connsiteX13-3889" fmla="*/ 485796 w 4608216"/>
              <a:gd name="connsiteY13-3890" fmla="*/ 700641 h 6362301"/>
              <a:gd name="connsiteX14-3891" fmla="*/ 257196 w 4608216"/>
              <a:gd name="connsiteY14-3892" fmla="*/ 1104501 h 6362301"/>
              <a:gd name="connsiteX15-3893" fmla="*/ 21 w 4608216"/>
              <a:gd name="connsiteY15-3894" fmla="*/ 2094149 h 6362301"/>
              <a:gd name="connsiteX16-3895" fmla="*/ 81936 w 4608216"/>
              <a:gd name="connsiteY16-3896" fmla="*/ 2506581 h 6362301"/>
              <a:gd name="connsiteX17-3897" fmla="*/ 207666 w 4608216"/>
              <a:gd name="connsiteY17-3898" fmla="*/ 2715179 h 6362301"/>
              <a:gd name="connsiteX18-3899" fmla="*/ 425789 w 4608216"/>
              <a:gd name="connsiteY18-3900" fmla="*/ 2958066 h 6362301"/>
              <a:gd name="connsiteX19-3901" fmla="*/ 577236 w 4608216"/>
              <a:gd name="connsiteY19-3902" fmla="*/ 3283821 h 6362301"/>
              <a:gd name="connsiteX20-3903" fmla="*/ 554376 w 4608216"/>
              <a:gd name="connsiteY20-3904" fmla="*/ 3779121 h 6362301"/>
              <a:gd name="connsiteX21-3905" fmla="*/ 584856 w 4608216"/>
              <a:gd name="connsiteY21-3906" fmla="*/ 4189649 h 6362301"/>
              <a:gd name="connsiteX22-3907" fmla="*/ 722016 w 4608216"/>
              <a:gd name="connsiteY22-3908" fmla="*/ 4381101 h 6362301"/>
              <a:gd name="connsiteX23-3909" fmla="*/ 1263036 w 4608216"/>
              <a:gd name="connsiteY23-3910" fmla="*/ 4609701 h 6362301"/>
              <a:gd name="connsiteX24-3911" fmla="*/ 1514496 w 4608216"/>
              <a:gd name="connsiteY24-3912" fmla="*/ 4853541 h 6362301"/>
              <a:gd name="connsiteX25-3913" fmla="*/ 1994556 w 4608216"/>
              <a:gd name="connsiteY25-3914" fmla="*/ 5287881 h 6362301"/>
              <a:gd name="connsiteX26-3915" fmla="*/ 2162196 w 4608216"/>
              <a:gd name="connsiteY26-3916" fmla="*/ 5539341 h 6362301"/>
              <a:gd name="connsiteX27-3917" fmla="*/ 2284116 w 4608216"/>
              <a:gd name="connsiteY27-3918" fmla="*/ 5691741 h 6362301"/>
              <a:gd name="connsiteX28-3919" fmla="*/ 2581296 w 4608216"/>
              <a:gd name="connsiteY28-3920" fmla="*/ 5783181 h 6362301"/>
              <a:gd name="connsiteX29-3921" fmla="*/ 2947056 w 4608216"/>
              <a:gd name="connsiteY29-3922" fmla="*/ 5859381 h 6362301"/>
              <a:gd name="connsiteX30-3923" fmla="*/ 3777636 w 4608216"/>
              <a:gd name="connsiteY30-3924" fmla="*/ 6362301 h 6362301"/>
              <a:gd name="connsiteX31-3925" fmla="*/ 4105296 w 4608216"/>
              <a:gd name="connsiteY31-3926" fmla="*/ 6308961 h 6362301"/>
              <a:gd name="connsiteX32-3927" fmla="*/ 4333896 w 4608216"/>
              <a:gd name="connsiteY32-3928" fmla="*/ 6004161 h 6362301"/>
              <a:gd name="connsiteX33-3929" fmla="*/ 4219596 w 4608216"/>
              <a:gd name="connsiteY33-3930" fmla="*/ 5577441 h 6362301"/>
              <a:gd name="connsiteX34-3931" fmla="*/ 4151016 w 4608216"/>
              <a:gd name="connsiteY34-3932" fmla="*/ 5325981 h 6362301"/>
              <a:gd name="connsiteX35-3933" fmla="*/ 3930036 w 4608216"/>
              <a:gd name="connsiteY35-3934" fmla="*/ 5036421 h 6362301"/>
              <a:gd name="connsiteX36-3935" fmla="*/ 3884316 w 4608216"/>
              <a:gd name="connsiteY36-3936" fmla="*/ 4830681 h 6362301"/>
              <a:gd name="connsiteX37-3937" fmla="*/ 3968136 w 4608216"/>
              <a:gd name="connsiteY37-3938" fmla="*/ 4442061 h 6362301"/>
              <a:gd name="connsiteX38-3939" fmla="*/ 4044336 w 4608216"/>
              <a:gd name="connsiteY38-3940" fmla="*/ 4190601 h 6362301"/>
              <a:gd name="connsiteX39-3941" fmla="*/ 4364376 w 4608216"/>
              <a:gd name="connsiteY39-3942" fmla="*/ 3870561 h 6362301"/>
              <a:gd name="connsiteX40-3943" fmla="*/ 4585356 w 4608216"/>
              <a:gd name="connsiteY40-3944" fmla="*/ 3702921 h 6362301"/>
              <a:gd name="connsiteX41-3945" fmla="*/ 4608216 w 4608216"/>
              <a:gd name="connsiteY41-3946" fmla="*/ 3535281 h 6362301"/>
              <a:gd name="connsiteX42-3947" fmla="*/ 4608216 w 4608216"/>
              <a:gd name="connsiteY42-3948" fmla="*/ 3245721 h 6362301"/>
              <a:gd name="connsiteX43-3949" fmla="*/ 4387236 w 4608216"/>
              <a:gd name="connsiteY43-3950" fmla="*/ 2834241 h 6362301"/>
              <a:gd name="connsiteX44-3951" fmla="*/ 4295796 w 4608216"/>
              <a:gd name="connsiteY44-3952" fmla="*/ 2636121 h 6362301"/>
              <a:gd name="connsiteX45-3953" fmla="*/ 4295796 w 4608216"/>
              <a:gd name="connsiteY45-3954" fmla="*/ 2415141 h 6362301"/>
              <a:gd name="connsiteX46-3955" fmla="*/ 4463436 w 4608216"/>
              <a:gd name="connsiteY46-3956" fmla="*/ 2140821 h 6362301"/>
              <a:gd name="connsiteX47-3957" fmla="*/ 4524396 w 4608216"/>
              <a:gd name="connsiteY47-3958" fmla="*/ 2003661 h 6362301"/>
              <a:gd name="connsiteX48-3959" fmla="*/ 4425336 w 4608216"/>
              <a:gd name="connsiteY48-3960" fmla="*/ 1790301 h 6362301"/>
              <a:gd name="connsiteX49-3961" fmla="*/ 4410096 w 4608216"/>
              <a:gd name="connsiteY49-3962" fmla="*/ 1554081 h 6362301"/>
              <a:gd name="connsiteX50-3963" fmla="*/ 4387236 w 4608216"/>
              <a:gd name="connsiteY50-3964" fmla="*/ 1272141 h 6362301"/>
              <a:gd name="connsiteX51-3965" fmla="*/ 4311036 w 4608216"/>
              <a:gd name="connsiteY51-3966" fmla="*/ 898761 h 6362301"/>
              <a:gd name="connsiteX52-3967" fmla="*/ 4219596 w 4608216"/>
              <a:gd name="connsiteY52-3968" fmla="*/ 647301 h 6362301"/>
              <a:gd name="connsiteX53-3969" fmla="*/ 4307226 w 4608216"/>
              <a:gd name="connsiteY53-3970" fmla="*/ 485376 h 6362301"/>
              <a:gd name="connsiteX0-3971" fmla="*/ 4307226 w 4608216"/>
              <a:gd name="connsiteY0-3972" fmla="*/ 485376 h 6362301"/>
              <a:gd name="connsiteX1-3973" fmla="*/ 4197689 w 4608216"/>
              <a:gd name="connsiteY1-3974" fmla="*/ 366314 h 6362301"/>
              <a:gd name="connsiteX2-3975" fmla="*/ 3564276 w 4608216"/>
              <a:gd name="connsiteY2-3976" fmla="*/ 228201 h 6362301"/>
              <a:gd name="connsiteX3-3977" fmla="*/ 3381396 w 4608216"/>
              <a:gd name="connsiteY3-3978" fmla="*/ 167241 h 6362301"/>
              <a:gd name="connsiteX4-3979" fmla="*/ 3008016 w 4608216"/>
              <a:gd name="connsiteY4-3980" fmla="*/ 52941 h 6362301"/>
              <a:gd name="connsiteX5-3981" fmla="*/ 2834661 w 4608216"/>
              <a:gd name="connsiteY5-3982" fmla="*/ 10079 h 6362301"/>
              <a:gd name="connsiteX6-3983" fmla="*/ 2587011 w 4608216"/>
              <a:gd name="connsiteY6-3984" fmla="*/ 38654 h 6362301"/>
              <a:gd name="connsiteX7-3985" fmla="*/ 2406036 w 4608216"/>
              <a:gd name="connsiteY7-3986" fmla="*/ 129141 h 6362301"/>
              <a:gd name="connsiteX8-3987" fmla="*/ 1857396 w 4608216"/>
              <a:gd name="connsiteY8-3988" fmla="*/ 449181 h 6362301"/>
              <a:gd name="connsiteX9-3989" fmla="*/ 1651656 w 4608216"/>
              <a:gd name="connsiteY9-3990" fmla="*/ 563481 h 6362301"/>
              <a:gd name="connsiteX10-3991" fmla="*/ 1514496 w 4608216"/>
              <a:gd name="connsiteY10-3992" fmla="*/ 593961 h 6362301"/>
              <a:gd name="connsiteX11-3993" fmla="*/ 1217316 w 4608216"/>
              <a:gd name="connsiteY11-3994" fmla="*/ 616821 h 6362301"/>
              <a:gd name="connsiteX12-3995" fmla="*/ 699156 w 4608216"/>
              <a:gd name="connsiteY12-3996" fmla="*/ 624441 h 6362301"/>
              <a:gd name="connsiteX13-3997" fmla="*/ 485796 w 4608216"/>
              <a:gd name="connsiteY13-3998" fmla="*/ 700641 h 6362301"/>
              <a:gd name="connsiteX14-3999" fmla="*/ 257196 w 4608216"/>
              <a:gd name="connsiteY14-4000" fmla="*/ 1104501 h 6362301"/>
              <a:gd name="connsiteX15-4001" fmla="*/ 21 w 4608216"/>
              <a:gd name="connsiteY15-4002" fmla="*/ 2094149 h 6362301"/>
              <a:gd name="connsiteX16-4003" fmla="*/ 81936 w 4608216"/>
              <a:gd name="connsiteY16-4004" fmla="*/ 2506581 h 6362301"/>
              <a:gd name="connsiteX17-4005" fmla="*/ 207666 w 4608216"/>
              <a:gd name="connsiteY17-4006" fmla="*/ 2715179 h 6362301"/>
              <a:gd name="connsiteX18-4007" fmla="*/ 425789 w 4608216"/>
              <a:gd name="connsiteY18-4008" fmla="*/ 2958066 h 6362301"/>
              <a:gd name="connsiteX19-4009" fmla="*/ 577236 w 4608216"/>
              <a:gd name="connsiteY19-4010" fmla="*/ 3283821 h 6362301"/>
              <a:gd name="connsiteX20-4011" fmla="*/ 554376 w 4608216"/>
              <a:gd name="connsiteY20-4012" fmla="*/ 3779121 h 6362301"/>
              <a:gd name="connsiteX21-4013" fmla="*/ 584856 w 4608216"/>
              <a:gd name="connsiteY21-4014" fmla="*/ 4189649 h 6362301"/>
              <a:gd name="connsiteX22-4015" fmla="*/ 722016 w 4608216"/>
              <a:gd name="connsiteY22-4016" fmla="*/ 4381101 h 6362301"/>
              <a:gd name="connsiteX23-4017" fmla="*/ 1263036 w 4608216"/>
              <a:gd name="connsiteY23-4018" fmla="*/ 4609701 h 6362301"/>
              <a:gd name="connsiteX24-4019" fmla="*/ 1514496 w 4608216"/>
              <a:gd name="connsiteY24-4020" fmla="*/ 4853541 h 6362301"/>
              <a:gd name="connsiteX25-4021" fmla="*/ 1994556 w 4608216"/>
              <a:gd name="connsiteY25-4022" fmla="*/ 5287881 h 6362301"/>
              <a:gd name="connsiteX26-4023" fmla="*/ 2162196 w 4608216"/>
              <a:gd name="connsiteY26-4024" fmla="*/ 5539341 h 6362301"/>
              <a:gd name="connsiteX27-4025" fmla="*/ 2284116 w 4608216"/>
              <a:gd name="connsiteY27-4026" fmla="*/ 5691741 h 6362301"/>
              <a:gd name="connsiteX28-4027" fmla="*/ 2581296 w 4608216"/>
              <a:gd name="connsiteY28-4028" fmla="*/ 5783181 h 6362301"/>
              <a:gd name="connsiteX29-4029" fmla="*/ 2947056 w 4608216"/>
              <a:gd name="connsiteY29-4030" fmla="*/ 5859381 h 6362301"/>
              <a:gd name="connsiteX30-4031" fmla="*/ 3777636 w 4608216"/>
              <a:gd name="connsiteY30-4032" fmla="*/ 6362301 h 6362301"/>
              <a:gd name="connsiteX31-4033" fmla="*/ 4105296 w 4608216"/>
              <a:gd name="connsiteY31-4034" fmla="*/ 6308961 h 6362301"/>
              <a:gd name="connsiteX32-4035" fmla="*/ 4333896 w 4608216"/>
              <a:gd name="connsiteY32-4036" fmla="*/ 6004161 h 6362301"/>
              <a:gd name="connsiteX33-4037" fmla="*/ 4219596 w 4608216"/>
              <a:gd name="connsiteY33-4038" fmla="*/ 5577441 h 6362301"/>
              <a:gd name="connsiteX34-4039" fmla="*/ 4151016 w 4608216"/>
              <a:gd name="connsiteY34-4040" fmla="*/ 5325981 h 6362301"/>
              <a:gd name="connsiteX35-4041" fmla="*/ 3930036 w 4608216"/>
              <a:gd name="connsiteY35-4042" fmla="*/ 5036421 h 6362301"/>
              <a:gd name="connsiteX36-4043" fmla="*/ 3884316 w 4608216"/>
              <a:gd name="connsiteY36-4044" fmla="*/ 4830681 h 6362301"/>
              <a:gd name="connsiteX37-4045" fmla="*/ 3968136 w 4608216"/>
              <a:gd name="connsiteY37-4046" fmla="*/ 4442061 h 6362301"/>
              <a:gd name="connsiteX38-4047" fmla="*/ 4044336 w 4608216"/>
              <a:gd name="connsiteY38-4048" fmla="*/ 4190601 h 6362301"/>
              <a:gd name="connsiteX39-4049" fmla="*/ 4364376 w 4608216"/>
              <a:gd name="connsiteY39-4050" fmla="*/ 3870561 h 6362301"/>
              <a:gd name="connsiteX40-4051" fmla="*/ 4585356 w 4608216"/>
              <a:gd name="connsiteY40-4052" fmla="*/ 3702921 h 6362301"/>
              <a:gd name="connsiteX41-4053" fmla="*/ 4608216 w 4608216"/>
              <a:gd name="connsiteY41-4054" fmla="*/ 3535281 h 6362301"/>
              <a:gd name="connsiteX42-4055" fmla="*/ 4608216 w 4608216"/>
              <a:gd name="connsiteY42-4056" fmla="*/ 3245721 h 6362301"/>
              <a:gd name="connsiteX43-4057" fmla="*/ 4387236 w 4608216"/>
              <a:gd name="connsiteY43-4058" fmla="*/ 2834241 h 6362301"/>
              <a:gd name="connsiteX44-4059" fmla="*/ 4295796 w 4608216"/>
              <a:gd name="connsiteY44-4060" fmla="*/ 2636121 h 6362301"/>
              <a:gd name="connsiteX45-4061" fmla="*/ 4295796 w 4608216"/>
              <a:gd name="connsiteY45-4062" fmla="*/ 2415141 h 6362301"/>
              <a:gd name="connsiteX46-4063" fmla="*/ 4463436 w 4608216"/>
              <a:gd name="connsiteY46-4064" fmla="*/ 2140821 h 6362301"/>
              <a:gd name="connsiteX47-4065" fmla="*/ 4524396 w 4608216"/>
              <a:gd name="connsiteY47-4066" fmla="*/ 2003661 h 6362301"/>
              <a:gd name="connsiteX48-4067" fmla="*/ 4425336 w 4608216"/>
              <a:gd name="connsiteY48-4068" fmla="*/ 1790301 h 6362301"/>
              <a:gd name="connsiteX49-4069" fmla="*/ 4410096 w 4608216"/>
              <a:gd name="connsiteY49-4070" fmla="*/ 1554081 h 6362301"/>
              <a:gd name="connsiteX50-4071" fmla="*/ 4387236 w 4608216"/>
              <a:gd name="connsiteY50-4072" fmla="*/ 1272141 h 6362301"/>
              <a:gd name="connsiteX51-4073" fmla="*/ 4311036 w 4608216"/>
              <a:gd name="connsiteY51-4074" fmla="*/ 898761 h 6362301"/>
              <a:gd name="connsiteX52-4075" fmla="*/ 4219596 w 4608216"/>
              <a:gd name="connsiteY52-4076" fmla="*/ 647301 h 6362301"/>
              <a:gd name="connsiteX53-4077" fmla="*/ 4307226 w 4608216"/>
              <a:gd name="connsiteY53-4078" fmla="*/ 485376 h 6362301"/>
              <a:gd name="connsiteX0-4079" fmla="*/ 4307226 w 4608216"/>
              <a:gd name="connsiteY0-4080" fmla="*/ 485376 h 6362301"/>
              <a:gd name="connsiteX1-4081" fmla="*/ 4197689 w 4608216"/>
              <a:gd name="connsiteY1-4082" fmla="*/ 366314 h 6362301"/>
              <a:gd name="connsiteX2-4083" fmla="*/ 3564276 w 4608216"/>
              <a:gd name="connsiteY2-4084" fmla="*/ 228201 h 6362301"/>
              <a:gd name="connsiteX3-4085" fmla="*/ 3381396 w 4608216"/>
              <a:gd name="connsiteY3-4086" fmla="*/ 167241 h 6362301"/>
              <a:gd name="connsiteX4-4087" fmla="*/ 3008016 w 4608216"/>
              <a:gd name="connsiteY4-4088" fmla="*/ 52941 h 6362301"/>
              <a:gd name="connsiteX5-4089" fmla="*/ 2834661 w 4608216"/>
              <a:gd name="connsiteY5-4090" fmla="*/ 10079 h 6362301"/>
              <a:gd name="connsiteX6-4091" fmla="*/ 2587011 w 4608216"/>
              <a:gd name="connsiteY6-4092" fmla="*/ 38654 h 6362301"/>
              <a:gd name="connsiteX7-4093" fmla="*/ 2406036 w 4608216"/>
              <a:gd name="connsiteY7-4094" fmla="*/ 129141 h 6362301"/>
              <a:gd name="connsiteX8-4095" fmla="*/ 1857396 w 4608216"/>
              <a:gd name="connsiteY8-4096" fmla="*/ 449181 h 6362301"/>
              <a:gd name="connsiteX9-4097" fmla="*/ 1651656 w 4608216"/>
              <a:gd name="connsiteY9-4098" fmla="*/ 563481 h 6362301"/>
              <a:gd name="connsiteX10-4099" fmla="*/ 1514496 w 4608216"/>
              <a:gd name="connsiteY10-4100" fmla="*/ 593961 h 6362301"/>
              <a:gd name="connsiteX11-4101" fmla="*/ 1217316 w 4608216"/>
              <a:gd name="connsiteY11-4102" fmla="*/ 616821 h 6362301"/>
              <a:gd name="connsiteX12-4103" fmla="*/ 699156 w 4608216"/>
              <a:gd name="connsiteY12-4104" fmla="*/ 624441 h 6362301"/>
              <a:gd name="connsiteX13-4105" fmla="*/ 485796 w 4608216"/>
              <a:gd name="connsiteY13-4106" fmla="*/ 700641 h 6362301"/>
              <a:gd name="connsiteX14-4107" fmla="*/ 257196 w 4608216"/>
              <a:gd name="connsiteY14-4108" fmla="*/ 1104501 h 6362301"/>
              <a:gd name="connsiteX15-4109" fmla="*/ 21 w 4608216"/>
              <a:gd name="connsiteY15-4110" fmla="*/ 2094149 h 6362301"/>
              <a:gd name="connsiteX16-4111" fmla="*/ 81936 w 4608216"/>
              <a:gd name="connsiteY16-4112" fmla="*/ 2506581 h 6362301"/>
              <a:gd name="connsiteX17-4113" fmla="*/ 207666 w 4608216"/>
              <a:gd name="connsiteY17-4114" fmla="*/ 2715179 h 6362301"/>
              <a:gd name="connsiteX18-4115" fmla="*/ 425789 w 4608216"/>
              <a:gd name="connsiteY18-4116" fmla="*/ 2958066 h 6362301"/>
              <a:gd name="connsiteX19-4117" fmla="*/ 577236 w 4608216"/>
              <a:gd name="connsiteY19-4118" fmla="*/ 3283821 h 6362301"/>
              <a:gd name="connsiteX20-4119" fmla="*/ 554376 w 4608216"/>
              <a:gd name="connsiteY20-4120" fmla="*/ 3779121 h 6362301"/>
              <a:gd name="connsiteX21-4121" fmla="*/ 584856 w 4608216"/>
              <a:gd name="connsiteY21-4122" fmla="*/ 4189649 h 6362301"/>
              <a:gd name="connsiteX22-4123" fmla="*/ 750591 w 4608216"/>
              <a:gd name="connsiteY22-4124" fmla="*/ 4376338 h 6362301"/>
              <a:gd name="connsiteX23-4125" fmla="*/ 1263036 w 4608216"/>
              <a:gd name="connsiteY23-4126" fmla="*/ 4609701 h 6362301"/>
              <a:gd name="connsiteX24-4127" fmla="*/ 1514496 w 4608216"/>
              <a:gd name="connsiteY24-4128" fmla="*/ 4853541 h 6362301"/>
              <a:gd name="connsiteX25-4129" fmla="*/ 1994556 w 4608216"/>
              <a:gd name="connsiteY25-4130" fmla="*/ 5287881 h 6362301"/>
              <a:gd name="connsiteX26-4131" fmla="*/ 2162196 w 4608216"/>
              <a:gd name="connsiteY26-4132" fmla="*/ 5539341 h 6362301"/>
              <a:gd name="connsiteX27-4133" fmla="*/ 2284116 w 4608216"/>
              <a:gd name="connsiteY27-4134" fmla="*/ 5691741 h 6362301"/>
              <a:gd name="connsiteX28-4135" fmla="*/ 2581296 w 4608216"/>
              <a:gd name="connsiteY28-4136" fmla="*/ 5783181 h 6362301"/>
              <a:gd name="connsiteX29-4137" fmla="*/ 2947056 w 4608216"/>
              <a:gd name="connsiteY29-4138" fmla="*/ 5859381 h 6362301"/>
              <a:gd name="connsiteX30-4139" fmla="*/ 3777636 w 4608216"/>
              <a:gd name="connsiteY30-4140" fmla="*/ 6362301 h 6362301"/>
              <a:gd name="connsiteX31-4141" fmla="*/ 4105296 w 4608216"/>
              <a:gd name="connsiteY31-4142" fmla="*/ 6308961 h 6362301"/>
              <a:gd name="connsiteX32-4143" fmla="*/ 4333896 w 4608216"/>
              <a:gd name="connsiteY32-4144" fmla="*/ 6004161 h 6362301"/>
              <a:gd name="connsiteX33-4145" fmla="*/ 4219596 w 4608216"/>
              <a:gd name="connsiteY33-4146" fmla="*/ 5577441 h 6362301"/>
              <a:gd name="connsiteX34-4147" fmla="*/ 4151016 w 4608216"/>
              <a:gd name="connsiteY34-4148" fmla="*/ 5325981 h 6362301"/>
              <a:gd name="connsiteX35-4149" fmla="*/ 3930036 w 4608216"/>
              <a:gd name="connsiteY35-4150" fmla="*/ 5036421 h 6362301"/>
              <a:gd name="connsiteX36-4151" fmla="*/ 3884316 w 4608216"/>
              <a:gd name="connsiteY36-4152" fmla="*/ 4830681 h 6362301"/>
              <a:gd name="connsiteX37-4153" fmla="*/ 3968136 w 4608216"/>
              <a:gd name="connsiteY37-4154" fmla="*/ 4442061 h 6362301"/>
              <a:gd name="connsiteX38-4155" fmla="*/ 4044336 w 4608216"/>
              <a:gd name="connsiteY38-4156" fmla="*/ 4190601 h 6362301"/>
              <a:gd name="connsiteX39-4157" fmla="*/ 4364376 w 4608216"/>
              <a:gd name="connsiteY39-4158" fmla="*/ 3870561 h 6362301"/>
              <a:gd name="connsiteX40-4159" fmla="*/ 4585356 w 4608216"/>
              <a:gd name="connsiteY40-4160" fmla="*/ 3702921 h 6362301"/>
              <a:gd name="connsiteX41-4161" fmla="*/ 4608216 w 4608216"/>
              <a:gd name="connsiteY41-4162" fmla="*/ 3535281 h 6362301"/>
              <a:gd name="connsiteX42-4163" fmla="*/ 4608216 w 4608216"/>
              <a:gd name="connsiteY42-4164" fmla="*/ 3245721 h 6362301"/>
              <a:gd name="connsiteX43-4165" fmla="*/ 4387236 w 4608216"/>
              <a:gd name="connsiteY43-4166" fmla="*/ 2834241 h 6362301"/>
              <a:gd name="connsiteX44-4167" fmla="*/ 4295796 w 4608216"/>
              <a:gd name="connsiteY44-4168" fmla="*/ 2636121 h 6362301"/>
              <a:gd name="connsiteX45-4169" fmla="*/ 4295796 w 4608216"/>
              <a:gd name="connsiteY45-4170" fmla="*/ 2415141 h 6362301"/>
              <a:gd name="connsiteX46-4171" fmla="*/ 4463436 w 4608216"/>
              <a:gd name="connsiteY46-4172" fmla="*/ 2140821 h 6362301"/>
              <a:gd name="connsiteX47-4173" fmla="*/ 4524396 w 4608216"/>
              <a:gd name="connsiteY47-4174" fmla="*/ 2003661 h 6362301"/>
              <a:gd name="connsiteX48-4175" fmla="*/ 4425336 w 4608216"/>
              <a:gd name="connsiteY48-4176" fmla="*/ 1790301 h 6362301"/>
              <a:gd name="connsiteX49-4177" fmla="*/ 4410096 w 4608216"/>
              <a:gd name="connsiteY49-4178" fmla="*/ 1554081 h 6362301"/>
              <a:gd name="connsiteX50-4179" fmla="*/ 4387236 w 4608216"/>
              <a:gd name="connsiteY50-4180" fmla="*/ 1272141 h 6362301"/>
              <a:gd name="connsiteX51-4181" fmla="*/ 4311036 w 4608216"/>
              <a:gd name="connsiteY51-4182" fmla="*/ 898761 h 6362301"/>
              <a:gd name="connsiteX52-4183" fmla="*/ 4219596 w 4608216"/>
              <a:gd name="connsiteY52-4184" fmla="*/ 647301 h 6362301"/>
              <a:gd name="connsiteX53-4185" fmla="*/ 4307226 w 4608216"/>
              <a:gd name="connsiteY53-4186" fmla="*/ 485376 h 6362301"/>
              <a:gd name="connsiteX0-4187" fmla="*/ 4307226 w 4608216"/>
              <a:gd name="connsiteY0-4188" fmla="*/ 485376 h 6362301"/>
              <a:gd name="connsiteX1-4189" fmla="*/ 4197689 w 4608216"/>
              <a:gd name="connsiteY1-4190" fmla="*/ 366314 h 6362301"/>
              <a:gd name="connsiteX2-4191" fmla="*/ 3564276 w 4608216"/>
              <a:gd name="connsiteY2-4192" fmla="*/ 228201 h 6362301"/>
              <a:gd name="connsiteX3-4193" fmla="*/ 3381396 w 4608216"/>
              <a:gd name="connsiteY3-4194" fmla="*/ 167241 h 6362301"/>
              <a:gd name="connsiteX4-4195" fmla="*/ 3008016 w 4608216"/>
              <a:gd name="connsiteY4-4196" fmla="*/ 52941 h 6362301"/>
              <a:gd name="connsiteX5-4197" fmla="*/ 2834661 w 4608216"/>
              <a:gd name="connsiteY5-4198" fmla="*/ 10079 h 6362301"/>
              <a:gd name="connsiteX6-4199" fmla="*/ 2587011 w 4608216"/>
              <a:gd name="connsiteY6-4200" fmla="*/ 38654 h 6362301"/>
              <a:gd name="connsiteX7-4201" fmla="*/ 2406036 w 4608216"/>
              <a:gd name="connsiteY7-4202" fmla="*/ 129141 h 6362301"/>
              <a:gd name="connsiteX8-4203" fmla="*/ 1857396 w 4608216"/>
              <a:gd name="connsiteY8-4204" fmla="*/ 449181 h 6362301"/>
              <a:gd name="connsiteX9-4205" fmla="*/ 1651656 w 4608216"/>
              <a:gd name="connsiteY9-4206" fmla="*/ 563481 h 6362301"/>
              <a:gd name="connsiteX10-4207" fmla="*/ 1514496 w 4608216"/>
              <a:gd name="connsiteY10-4208" fmla="*/ 593961 h 6362301"/>
              <a:gd name="connsiteX11-4209" fmla="*/ 1217316 w 4608216"/>
              <a:gd name="connsiteY11-4210" fmla="*/ 616821 h 6362301"/>
              <a:gd name="connsiteX12-4211" fmla="*/ 699156 w 4608216"/>
              <a:gd name="connsiteY12-4212" fmla="*/ 624441 h 6362301"/>
              <a:gd name="connsiteX13-4213" fmla="*/ 485796 w 4608216"/>
              <a:gd name="connsiteY13-4214" fmla="*/ 700641 h 6362301"/>
              <a:gd name="connsiteX14-4215" fmla="*/ 257196 w 4608216"/>
              <a:gd name="connsiteY14-4216" fmla="*/ 1104501 h 6362301"/>
              <a:gd name="connsiteX15-4217" fmla="*/ 21 w 4608216"/>
              <a:gd name="connsiteY15-4218" fmla="*/ 2094149 h 6362301"/>
              <a:gd name="connsiteX16-4219" fmla="*/ 81936 w 4608216"/>
              <a:gd name="connsiteY16-4220" fmla="*/ 2506581 h 6362301"/>
              <a:gd name="connsiteX17-4221" fmla="*/ 207666 w 4608216"/>
              <a:gd name="connsiteY17-4222" fmla="*/ 2715179 h 6362301"/>
              <a:gd name="connsiteX18-4223" fmla="*/ 425789 w 4608216"/>
              <a:gd name="connsiteY18-4224" fmla="*/ 2958066 h 6362301"/>
              <a:gd name="connsiteX19-4225" fmla="*/ 577236 w 4608216"/>
              <a:gd name="connsiteY19-4226" fmla="*/ 3283821 h 6362301"/>
              <a:gd name="connsiteX20-4227" fmla="*/ 554376 w 4608216"/>
              <a:gd name="connsiteY20-4228" fmla="*/ 3779121 h 6362301"/>
              <a:gd name="connsiteX21-4229" fmla="*/ 584856 w 4608216"/>
              <a:gd name="connsiteY21-4230" fmla="*/ 4189649 h 6362301"/>
              <a:gd name="connsiteX22-4231" fmla="*/ 750591 w 4608216"/>
              <a:gd name="connsiteY22-4232" fmla="*/ 4376338 h 6362301"/>
              <a:gd name="connsiteX23-4233" fmla="*/ 1263036 w 4608216"/>
              <a:gd name="connsiteY23-4234" fmla="*/ 4609701 h 6362301"/>
              <a:gd name="connsiteX24-4235" fmla="*/ 1514496 w 4608216"/>
              <a:gd name="connsiteY24-4236" fmla="*/ 4853541 h 6362301"/>
              <a:gd name="connsiteX25-4237" fmla="*/ 1994556 w 4608216"/>
              <a:gd name="connsiteY25-4238" fmla="*/ 5287881 h 6362301"/>
              <a:gd name="connsiteX26-4239" fmla="*/ 2162196 w 4608216"/>
              <a:gd name="connsiteY26-4240" fmla="*/ 5539341 h 6362301"/>
              <a:gd name="connsiteX27-4241" fmla="*/ 2284116 w 4608216"/>
              <a:gd name="connsiteY27-4242" fmla="*/ 5691741 h 6362301"/>
              <a:gd name="connsiteX28-4243" fmla="*/ 2581296 w 4608216"/>
              <a:gd name="connsiteY28-4244" fmla="*/ 5783181 h 6362301"/>
              <a:gd name="connsiteX29-4245" fmla="*/ 2947056 w 4608216"/>
              <a:gd name="connsiteY29-4246" fmla="*/ 5859381 h 6362301"/>
              <a:gd name="connsiteX30-4247" fmla="*/ 3777636 w 4608216"/>
              <a:gd name="connsiteY30-4248" fmla="*/ 6362301 h 6362301"/>
              <a:gd name="connsiteX31-4249" fmla="*/ 4105296 w 4608216"/>
              <a:gd name="connsiteY31-4250" fmla="*/ 6308961 h 6362301"/>
              <a:gd name="connsiteX32-4251" fmla="*/ 4333896 w 4608216"/>
              <a:gd name="connsiteY32-4252" fmla="*/ 6004161 h 6362301"/>
              <a:gd name="connsiteX33-4253" fmla="*/ 4219596 w 4608216"/>
              <a:gd name="connsiteY33-4254" fmla="*/ 5577441 h 6362301"/>
              <a:gd name="connsiteX34-4255" fmla="*/ 4151016 w 4608216"/>
              <a:gd name="connsiteY34-4256" fmla="*/ 5325981 h 6362301"/>
              <a:gd name="connsiteX35-4257" fmla="*/ 3930036 w 4608216"/>
              <a:gd name="connsiteY35-4258" fmla="*/ 5036421 h 6362301"/>
              <a:gd name="connsiteX36-4259" fmla="*/ 3884316 w 4608216"/>
              <a:gd name="connsiteY36-4260" fmla="*/ 4830681 h 6362301"/>
              <a:gd name="connsiteX37-4261" fmla="*/ 3968136 w 4608216"/>
              <a:gd name="connsiteY37-4262" fmla="*/ 4442061 h 6362301"/>
              <a:gd name="connsiteX38-4263" fmla="*/ 4044336 w 4608216"/>
              <a:gd name="connsiteY38-4264" fmla="*/ 4190601 h 6362301"/>
              <a:gd name="connsiteX39-4265" fmla="*/ 4364376 w 4608216"/>
              <a:gd name="connsiteY39-4266" fmla="*/ 3870561 h 6362301"/>
              <a:gd name="connsiteX40-4267" fmla="*/ 4585356 w 4608216"/>
              <a:gd name="connsiteY40-4268" fmla="*/ 3702921 h 6362301"/>
              <a:gd name="connsiteX41-4269" fmla="*/ 4608216 w 4608216"/>
              <a:gd name="connsiteY41-4270" fmla="*/ 3535281 h 6362301"/>
              <a:gd name="connsiteX42-4271" fmla="*/ 4608216 w 4608216"/>
              <a:gd name="connsiteY42-4272" fmla="*/ 3245721 h 6362301"/>
              <a:gd name="connsiteX43-4273" fmla="*/ 4387236 w 4608216"/>
              <a:gd name="connsiteY43-4274" fmla="*/ 2834241 h 6362301"/>
              <a:gd name="connsiteX44-4275" fmla="*/ 4295796 w 4608216"/>
              <a:gd name="connsiteY44-4276" fmla="*/ 2636121 h 6362301"/>
              <a:gd name="connsiteX45-4277" fmla="*/ 4295796 w 4608216"/>
              <a:gd name="connsiteY45-4278" fmla="*/ 2415141 h 6362301"/>
              <a:gd name="connsiteX46-4279" fmla="*/ 4463436 w 4608216"/>
              <a:gd name="connsiteY46-4280" fmla="*/ 2140821 h 6362301"/>
              <a:gd name="connsiteX47-4281" fmla="*/ 4524396 w 4608216"/>
              <a:gd name="connsiteY47-4282" fmla="*/ 2003661 h 6362301"/>
              <a:gd name="connsiteX48-4283" fmla="*/ 4425336 w 4608216"/>
              <a:gd name="connsiteY48-4284" fmla="*/ 1790301 h 6362301"/>
              <a:gd name="connsiteX49-4285" fmla="*/ 4410096 w 4608216"/>
              <a:gd name="connsiteY49-4286" fmla="*/ 1554081 h 6362301"/>
              <a:gd name="connsiteX50-4287" fmla="*/ 4387236 w 4608216"/>
              <a:gd name="connsiteY50-4288" fmla="*/ 1272141 h 6362301"/>
              <a:gd name="connsiteX51-4289" fmla="*/ 4311036 w 4608216"/>
              <a:gd name="connsiteY51-4290" fmla="*/ 898761 h 6362301"/>
              <a:gd name="connsiteX52-4291" fmla="*/ 4219596 w 4608216"/>
              <a:gd name="connsiteY52-4292" fmla="*/ 647301 h 6362301"/>
              <a:gd name="connsiteX53-4293" fmla="*/ 4307226 w 4608216"/>
              <a:gd name="connsiteY53-4294" fmla="*/ 485376 h 6362301"/>
              <a:gd name="connsiteX0-4295" fmla="*/ 4307226 w 4608216"/>
              <a:gd name="connsiteY0-4296" fmla="*/ 485376 h 6362301"/>
              <a:gd name="connsiteX1-4297" fmla="*/ 4197689 w 4608216"/>
              <a:gd name="connsiteY1-4298" fmla="*/ 366314 h 6362301"/>
              <a:gd name="connsiteX2-4299" fmla="*/ 3564276 w 4608216"/>
              <a:gd name="connsiteY2-4300" fmla="*/ 228201 h 6362301"/>
              <a:gd name="connsiteX3-4301" fmla="*/ 3381396 w 4608216"/>
              <a:gd name="connsiteY3-4302" fmla="*/ 167241 h 6362301"/>
              <a:gd name="connsiteX4-4303" fmla="*/ 3008016 w 4608216"/>
              <a:gd name="connsiteY4-4304" fmla="*/ 52941 h 6362301"/>
              <a:gd name="connsiteX5-4305" fmla="*/ 2834661 w 4608216"/>
              <a:gd name="connsiteY5-4306" fmla="*/ 10079 h 6362301"/>
              <a:gd name="connsiteX6-4307" fmla="*/ 2587011 w 4608216"/>
              <a:gd name="connsiteY6-4308" fmla="*/ 38654 h 6362301"/>
              <a:gd name="connsiteX7-4309" fmla="*/ 2406036 w 4608216"/>
              <a:gd name="connsiteY7-4310" fmla="*/ 129141 h 6362301"/>
              <a:gd name="connsiteX8-4311" fmla="*/ 1857396 w 4608216"/>
              <a:gd name="connsiteY8-4312" fmla="*/ 449181 h 6362301"/>
              <a:gd name="connsiteX9-4313" fmla="*/ 1651656 w 4608216"/>
              <a:gd name="connsiteY9-4314" fmla="*/ 563481 h 6362301"/>
              <a:gd name="connsiteX10-4315" fmla="*/ 1514496 w 4608216"/>
              <a:gd name="connsiteY10-4316" fmla="*/ 593961 h 6362301"/>
              <a:gd name="connsiteX11-4317" fmla="*/ 1217316 w 4608216"/>
              <a:gd name="connsiteY11-4318" fmla="*/ 616821 h 6362301"/>
              <a:gd name="connsiteX12-4319" fmla="*/ 699156 w 4608216"/>
              <a:gd name="connsiteY12-4320" fmla="*/ 624441 h 6362301"/>
              <a:gd name="connsiteX13-4321" fmla="*/ 485796 w 4608216"/>
              <a:gd name="connsiteY13-4322" fmla="*/ 700641 h 6362301"/>
              <a:gd name="connsiteX14-4323" fmla="*/ 257196 w 4608216"/>
              <a:gd name="connsiteY14-4324" fmla="*/ 1104501 h 6362301"/>
              <a:gd name="connsiteX15-4325" fmla="*/ 21 w 4608216"/>
              <a:gd name="connsiteY15-4326" fmla="*/ 2094149 h 6362301"/>
              <a:gd name="connsiteX16-4327" fmla="*/ 81936 w 4608216"/>
              <a:gd name="connsiteY16-4328" fmla="*/ 2506581 h 6362301"/>
              <a:gd name="connsiteX17-4329" fmla="*/ 207666 w 4608216"/>
              <a:gd name="connsiteY17-4330" fmla="*/ 2715179 h 6362301"/>
              <a:gd name="connsiteX18-4331" fmla="*/ 425789 w 4608216"/>
              <a:gd name="connsiteY18-4332" fmla="*/ 2958066 h 6362301"/>
              <a:gd name="connsiteX19-4333" fmla="*/ 577236 w 4608216"/>
              <a:gd name="connsiteY19-4334" fmla="*/ 3283821 h 6362301"/>
              <a:gd name="connsiteX20-4335" fmla="*/ 554376 w 4608216"/>
              <a:gd name="connsiteY20-4336" fmla="*/ 3779121 h 6362301"/>
              <a:gd name="connsiteX21-4337" fmla="*/ 584856 w 4608216"/>
              <a:gd name="connsiteY21-4338" fmla="*/ 4189649 h 6362301"/>
              <a:gd name="connsiteX22-4339" fmla="*/ 750591 w 4608216"/>
              <a:gd name="connsiteY22-4340" fmla="*/ 4376338 h 6362301"/>
              <a:gd name="connsiteX23-4341" fmla="*/ 1263036 w 4608216"/>
              <a:gd name="connsiteY23-4342" fmla="*/ 4609701 h 6362301"/>
              <a:gd name="connsiteX24-4343" fmla="*/ 1994556 w 4608216"/>
              <a:gd name="connsiteY24-4344" fmla="*/ 5287881 h 6362301"/>
              <a:gd name="connsiteX25-4345" fmla="*/ 2162196 w 4608216"/>
              <a:gd name="connsiteY25-4346" fmla="*/ 5539341 h 6362301"/>
              <a:gd name="connsiteX26-4347" fmla="*/ 2284116 w 4608216"/>
              <a:gd name="connsiteY26-4348" fmla="*/ 5691741 h 6362301"/>
              <a:gd name="connsiteX27-4349" fmla="*/ 2581296 w 4608216"/>
              <a:gd name="connsiteY27-4350" fmla="*/ 5783181 h 6362301"/>
              <a:gd name="connsiteX28-4351" fmla="*/ 2947056 w 4608216"/>
              <a:gd name="connsiteY28-4352" fmla="*/ 5859381 h 6362301"/>
              <a:gd name="connsiteX29-4353" fmla="*/ 3777636 w 4608216"/>
              <a:gd name="connsiteY29-4354" fmla="*/ 6362301 h 6362301"/>
              <a:gd name="connsiteX30-4355" fmla="*/ 4105296 w 4608216"/>
              <a:gd name="connsiteY30-4356" fmla="*/ 6308961 h 6362301"/>
              <a:gd name="connsiteX31-4357" fmla="*/ 4333896 w 4608216"/>
              <a:gd name="connsiteY31-4358" fmla="*/ 6004161 h 6362301"/>
              <a:gd name="connsiteX32-4359" fmla="*/ 4219596 w 4608216"/>
              <a:gd name="connsiteY32-4360" fmla="*/ 5577441 h 6362301"/>
              <a:gd name="connsiteX33-4361" fmla="*/ 4151016 w 4608216"/>
              <a:gd name="connsiteY33-4362" fmla="*/ 5325981 h 6362301"/>
              <a:gd name="connsiteX34-4363" fmla="*/ 3930036 w 4608216"/>
              <a:gd name="connsiteY34-4364" fmla="*/ 5036421 h 6362301"/>
              <a:gd name="connsiteX35-4365" fmla="*/ 3884316 w 4608216"/>
              <a:gd name="connsiteY35-4366" fmla="*/ 4830681 h 6362301"/>
              <a:gd name="connsiteX36-4367" fmla="*/ 3968136 w 4608216"/>
              <a:gd name="connsiteY36-4368" fmla="*/ 4442061 h 6362301"/>
              <a:gd name="connsiteX37-4369" fmla="*/ 4044336 w 4608216"/>
              <a:gd name="connsiteY37-4370" fmla="*/ 4190601 h 6362301"/>
              <a:gd name="connsiteX38-4371" fmla="*/ 4364376 w 4608216"/>
              <a:gd name="connsiteY38-4372" fmla="*/ 3870561 h 6362301"/>
              <a:gd name="connsiteX39-4373" fmla="*/ 4585356 w 4608216"/>
              <a:gd name="connsiteY39-4374" fmla="*/ 3702921 h 6362301"/>
              <a:gd name="connsiteX40-4375" fmla="*/ 4608216 w 4608216"/>
              <a:gd name="connsiteY40-4376" fmla="*/ 3535281 h 6362301"/>
              <a:gd name="connsiteX41-4377" fmla="*/ 4608216 w 4608216"/>
              <a:gd name="connsiteY41-4378" fmla="*/ 3245721 h 6362301"/>
              <a:gd name="connsiteX42-4379" fmla="*/ 4387236 w 4608216"/>
              <a:gd name="connsiteY42-4380" fmla="*/ 2834241 h 6362301"/>
              <a:gd name="connsiteX43-4381" fmla="*/ 4295796 w 4608216"/>
              <a:gd name="connsiteY43-4382" fmla="*/ 2636121 h 6362301"/>
              <a:gd name="connsiteX44-4383" fmla="*/ 4295796 w 4608216"/>
              <a:gd name="connsiteY44-4384" fmla="*/ 2415141 h 6362301"/>
              <a:gd name="connsiteX45-4385" fmla="*/ 4463436 w 4608216"/>
              <a:gd name="connsiteY45-4386" fmla="*/ 2140821 h 6362301"/>
              <a:gd name="connsiteX46-4387" fmla="*/ 4524396 w 4608216"/>
              <a:gd name="connsiteY46-4388" fmla="*/ 2003661 h 6362301"/>
              <a:gd name="connsiteX47-4389" fmla="*/ 4425336 w 4608216"/>
              <a:gd name="connsiteY47-4390" fmla="*/ 1790301 h 6362301"/>
              <a:gd name="connsiteX48-4391" fmla="*/ 4410096 w 4608216"/>
              <a:gd name="connsiteY48-4392" fmla="*/ 1554081 h 6362301"/>
              <a:gd name="connsiteX49-4393" fmla="*/ 4387236 w 4608216"/>
              <a:gd name="connsiteY49-4394" fmla="*/ 1272141 h 6362301"/>
              <a:gd name="connsiteX50-4395" fmla="*/ 4311036 w 4608216"/>
              <a:gd name="connsiteY50-4396" fmla="*/ 898761 h 6362301"/>
              <a:gd name="connsiteX51-4397" fmla="*/ 4219596 w 4608216"/>
              <a:gd name="connsiteY51-4398" fmla="*/ 647301 h 6362301"/>
              <a:gd name="connsiteX52-4399" fmla="*/ 4307226 w 4608216"/>
              <a:gd name="connsiteY52-4400" fmla="*/ 485376 h 6362301"/>
              <a:gd name="connsiteX0-4401" fmla="*/ 4307226 w 4608216"/>
              <a:gd name="connsiteY0-4402" fmla="*/ 485376 h 6362301"/>
              <a:gd name="connsiteX1-4403" fmla="*/ 4197689 w 4608216"/>
              <a:gd name="connsiteY1-4404" fmla="*/ 366314 h 6362301"/>
              <a:gd name="connsiteX2-4405" fmla="*/ 3564276 w 4608216"/>
              <a:gd name="connsiteY2-4406" fmla="*/ 228201 h 6362301"/>
              <a:gd name="connsiteX3-4407" fmla="*/ 3381396 w 4608216"/>
              <a:gd name="connsiteY3-4408" fmla="*/ 167241 h 6362301"/>
              <a:gd name="connsiteX4-4409" fmla="*/ 3008016 w 4608216"/>
              <a:gd name="connsiteY4-4410" fmla="*/ 52941 h 6362301"/>
              <a:gd name="connsiteX5-4411" fmla="*/ 2834661 w 4608216"/>
              <a:gd name="connsiteY5-4412" fmla="*/ 10079 h 6362301"/>
              <a:gd name="connsiteX6-4413" fmla="*/ 2587011 w 4608216"/>
              <a:gd name="connsiteY6-4414" fmla="*/ 38654 h 6362301"/>
              <a:gd name="connsiteX7-4415" fmla="*/ 2406036 w 4608216"/>
              <a:gd name="connsiteY7-4416" fmla="*/ 129141 h 6362301"/>
              <a:gd name="connsiteX8-4417" fmla="*/ 1857396 w 4608216"/>
              <a:gd name="connsiteY8-4418" fmla="*/ 449181 h 6362301"/>
              <a:gd name="connsiteX9-4419" fmla="*/ 1651656 w 4608216"/>
              <a:gd name="connsiteY9-4420" fmla="*/ 563481 h 6362301"/>
              <a:gd name="connsiteX10-4421" fmla="*/ 1514496 w 4608216"/>
              <a:gd name="connsiteY10-4422" fmla="*/ 593961 h 6362301"/>
              <a:gd name="connsiteX11-4423" fmla="*/ 1217316 w 4608216"/>
              <a:gd name="connsiteY11-4424" fmla="*/ 616821 h 6362301"/>
              <a:gd name="connsiteX12-4425" fmla="*/ 699156 w 4608216"/>
              <a:gd name="connsiteY12-4426" fmla="*/ 624441 h 6362301"/>
              <a:gd name="connsiteX13-4427" fmla="*/ 485796 w 4608216"/>
              <a:gd name="connsiteY13-4428" fmla="*/ 700641 h 6362301"/>
              <a:gd name="connsiteX14-4429" fmla="*/ 257196 w 4608216"/>
              <a:gd name="connsiteY14-4430" fmla="*/ 1104501 h 6362301"/>
              <a:gd name="connsiteX15-4431" fmla="*/ 21 w 4608216"/>
              <a:gd name="connsiteY15-4432" fmla="*/ 2094149 h 6362301"/>
              <a:gd name="connsiteX16-4433" fmla="*/ 81936 w 4608216"/>
              <a:gd name="connsiteY16-4434" fmla="*/ 2506581 h 6362301"/>
              <a:gd name="connsiteX17-4435" fmla="*/ 207666 w 4608216"/>
              <a:gd name="connsiteY17-4436" fmla="*/ 2715179 h 6362301"/>
              <a:gd name="connsiteX18-4437" fmla="*/ 425789 w 4608216"/>
              <a:gd name="connsiteY18-4438" fmla="*/ 2958066 h 6362301"/>
              <a:gd name="connsiteX19-4439" fmla="*/ 577236 w 4608216"/>
              <a:gd name="connsiteY19-4440" fmla="*/ 3283821 h 6362301"/>
              <a:gd name="connsiteX20-4441" fmla="*/ 554376 w 4608216"/>
              <a:gd name="connsiteY20-4442" fmla="*/ 3779121 h 6362301"/>
              <a:gd name="connsiteX21-4443" fmla="*/ 584856 w 4608216"/>
              <a:gd name="connsiteY21-4444" fmla="*/ 4189649 h 6362301"/>
              <a:gd name="connsiteX22-4445" fmla="*/ 750591 w 4608216"/>
              <a:gd name="connsiteY22-4446" fmla="*/ 4376338 h 6362301"/>
              <a:gd name="connsiteX23-4447" fmla="*/ 1263036 w 4608216"/>
              <a:gd name="connsiteY23-4448" fmla="*/ 4609701 h 6362301"/>
              <a:gd name="connsiteX24-4449" fmla="*/ 2013606 w 4608216"/>
              <a:gd name="connsiteY24-4450" fmla="*/ 5287881 h 6362301"/>
              <a:gd name="connsiteX25-4451" fmla="*/ 2162196 w 4608216"/>
              <a:gd name="connsiteY25-4452" fmla="*/ 5539341 h 6362301"/>
              <a:gd name="connsiteX26-4453" fmla="*/ 2284116 w 4608216"/>
              <a:gd name="connsiteY26-4454" fmla="*/ 5691741 h 6362301"/>
              <a:gd name="connsiteX27-4455" fmla="*/ 2581296 w 4608216"/>
              <a:gd name="connsiteY27-4456" fmla="*/ 5783181 h 6362301"/>
              <a:gd name="connsiteX28-4457" fmla="*/ 2947056 w 4608216"/>
              <a:gd name="connsiteY28-4458" fmla="*/ 5859381 h 6362301"/>
              <a:gd name="connsiteX29-4459" fmla="*/ 3777636 w 4608216"/>
              <a:gd name="connsiteY29-4460" fmla="*/ 6362301 h 6362301"/>
              <a:gd name="connsiteX30-4461" fmla="*/ 4105296 w 4608216"/>
              <a:gd name="connsiteY30-4462" fmla="*/ 6308961 h 6362301"/>
              <a:gd name="connsiteX31-4463" fmla="*/ 4333896 w 4608216"/>
              <a:gd name="connsiteY31-4464" fmla="*/ 6004161 h 6362301"/>
              <a:gd name="connsiteX32-4465" fmla="*/ 4219596 w 4608216"/>
              <a:gd name="connsiteY32-4466" fmla="*/ 5577441 h 6362301"/>
              <a:gd name="connsiteX33-4467" fmla="*/ 4151016 w 4608216"/>
              <a:gd name="connsiteY33-4468" fmla="*/ 5325981 h 6362301"/>
              <a:gd name="connsiteX34-4469" fmla="*/ 3930036 w 4608216"/>
              <a:gd name="connsiteY34-4470" fmla="*/ 5036421 h 6362301"/>
              <a:gd name="connsiteX35-4471" fmla="*/ 3884316 w 4608216"/>
              <a:gd name="connsiteY35-4472" fmla="*/ 4830681 h 6362301"/>
              <a:gd name="connsiteX36-4473" fmla="*/ 3968136 w 4608216"/>
              <a:gd name="connsiteY36-4474" fmla="*/ 4442061 h 6362301"/>
              <a:gd name="connsiteX37-4475" fmla="*/ 4044336 w 4608216"/>
              <a:gd name="connsiteY37-4476" fmla="*/ 4190601 h 6362301"/>
              <a:gd name="connsiteX38-4477" fmla="*/ 4364376 w 4608216"/>
              <a:gd name="connsiteY38-4478" fmla="*/ 3870561 h 6362301"/>
              <a:gd name="connsiteX39-4479" fmla="*/ 4585356 w 4608216"/>
              <a:gd name="connsiteY39-4480" fmla="*/ 3702921 h 6362301"/>
              <a:gd name="connsiteX40-4481" fmla="*/ 4608216 w 4608216"/>
              <a:gd name="connsiteY40-4482" fmla="*/ 3535281 h 6362301"/>
              <a:gd name="connsiteX41-4483" fmla="*/ 4608216 w 4608216"/>
              <a:gd name="connsiteY41-4484" fmla="*/ 3245721 h 6362301"/>
              <a:gd name="connsiteX42-4485" fmla="*/ 4387236 w 4608216"/>
              <a:gd name="connsiteY42-4486" fmla="*/ 2834241 h 6362301"/>
              <a:gd name="connsiteX43-4487" fmla="*/ 4295796 w 4608216"/>
              <a:gd name="connsiteY43-4488" fmla="*/ 2636121 h 6362301"/>
              <a:gd name="connsiteX44-4489" fmla="*/ 4295796 w 4608216"/>
              <a:gd name="connsiteY44-4490" fmla="*/ 2415141 h 6362301"/>
              <a:gd name="connsiteX45-4491" fmla="*/ 4463436 w 4608216"/>
              <a:gd name="connsiteY45-4492" fmla="*/ 2140821 h 6362301"/>
              <a:gd name="connsiteX46-4493" fmla="*/ 4524396 w 4608216"/>
              <a:gd name="connsiteY46-4494" fmla="*/ 2003661 h 6362301"/>
              <a:gd name="connsiteX47-4495" fmla="*/ 4425336 w 4608216"/>
              <a:gd name="connsiteY47-4496" fmla="*/ 1790301 h 6362301"/>
              <a:gd name="connsiteX48-4497" fmla="*/ 4410096 w 4608216"/>
              <a:gd name="connsiteY48-4498" fmla="*/ 1554081 h 6362301"/>
              <a:gd name="connsiteX49-4499" fmla="*/ 4387236 w 4608216"/>
              <a:gd name="connsiteY49-4500" fmla="*/ 1272141 h 6362301"/>
              <a:gd name="connsiteX50-4501" fmla="*/ 4311036 w 4608216"/>
              <a:gd name="connsiteY50-4502" fmla="*/ 898761 h 6362301"/>
              <a:gd name="connsiteX51-4503" fmla="*/ 4219596 w 4608216"/>
              <a:gd name="connsiteY51-4504" fmla="*/ 647301 h 6362301"/>
              <a:gd name="connsiteX52-4505" fmla="*/ 4307226 w 4608216"/>
              <a:gd name="connsiteY52-4506" fmla="*/ 485376 h 6362301"/>
              <a:gd name="connsiteX0-4507" fmla="*/ 4307226 w 4608216"/>
              <a:gd name="connsiteY0-4508" fmla="*/ 485376 h 6362301"/>
              <a:gd name="connsiteX1-4509" fmla="*/ 4197689 w 4608216"/>
              <a:gd name="connsiteY1-4510" fmla="*/ 366314 h 6362301"/>
              <a:gd name="connsiteX2-4511" fmla="*/ 3564276 w 4608216"/>
              <a:gd name="connsiteY2-4512" fmla="*/ 228201 h 6362301"/>
              <a:gd name="connsiteX3-4513" fmla="*/ 3381396 w 4608216"/>
              <a:gd name="connsiteY3-4514" fmla="*/ 167241 h 6362301"/>
              <a:gd name="connsiteX4-4515" fmla="*/ 3008016 w 4608216"/>
              <a:gd name="connsiteY4-4516" fmla="*/ 52941 h 6362301"/>
              <a:gd name="connsiteX5-4517" fmla="*/ 2834661 w 4608216"/>
              <a:gd name="connsiteY5-4518" fmla="*/ 10079 h 6362301"/>
              <a:gd name="connsiteX6-4519" fmla="*/ 2587011 w 4608216"/>
              <a:gd name="connsiteY6-4520" fmla="*/ 38654 h 6362301"/>
              <a:gd name="connsiteX7-4521" fmla="*/ 2406036 w 4608216"/>
              <a:gd name="connsiteY7-4522" fmla="*/ 129141 h 6362301"/>
              <a:gd name="connsiteX8-4523" fmla="*/ 1857396 w 4608216"/>
              <a:gd name="connsiteY8-4524" fmla="*/ 449181 h 6362301"/>
              <a:gd name="connsiteX9-4525" fmla="*/ 1651656 w 4608216"/>
              <a:gd name="connsiteY9-4526" fmla="*/ 563481 h 6362301"/>
              <a:gd name="connsiteX10-4527" fmla="*/ 1514496 w 4608216"/>
              <a:gd name="connsiteY10-4528" fmla="*/ 593961 h 6362301"/>
              <a:gd name="connsiteX11-4529" fmla="*/ 1217316 w 4608216"/>
              <a:gd name="connsiteY11-4530" fmla="*/ 616821 h 6362301"/>
              <a:gd name="connsiteX12-4531" fmla="*/ 699156 w 4608216"/>
              <a:gd name="connsiteY12-4532" fmla="*/ 624441 h 6362301"/>
              <a:gd name="connsiteX13-4533" fmla="*/ 485796 w 4608216"/>
              <a:gd name="connsiteY13-4534" fmla="*/ 700641 h 6362301"/>
              <a:gd name="connsiteX14-4535" fmla="*/ 257196 w 4608216"/>
              <a:gd name="connsiteY14-4536" fmla="*/ 1104501 h 6362301"/>
              <a:gd name="connsiteX15-4537" fmla="*/ 21 w 4608216"/>
              <a:gd name="connsiteY15-4538" fmla="*/ 2094149 h 6362301"/>
              <a:gd name="connsiteX16-4539" fmla="*/ 81936 w 4608216"/>
              <a:gd name="connsiteY16-4540" fmla="*/ 2506581 h 6362301"/>
              <a:gd name="connsiteX17-4541" fmla="*/ 207666 w 4608216"/>
              <a:gd name="connsiteY17-4542" fmla="*/ 2715179 h 6362301"/>
              <a:gd name="connsiteX18-4543" fmla="*/ 425789 w 4608216"/>
              <a:gd name="connsiteY18-4544" fmla="*/ 2958066 h 6362301"/>
              <a:gd name="connsiteX19-4545" fmla="*/ 577236 w 4608216"/>
              <a:gd name="connsiteY19-4546" fmla="*/ 3283821 h 6362301"/>
              <a:gd name="connsiteX20-4547" fmla="*/ 554376 w 4608216"/>
              <a:gd name="connsiteY20-4548" fmla="*/ 3779121 h 6362301"/>
              <a:gd name="connsiteX21-4549" fmla="*/ 584856 w 4608216"/>
              <a:gd name="connsiteY21-4550" fmla="*/ 4189649 h 6362301"/>
              <a:gd name="connsiteX22-4551" fmla="*/ 750591 w 4608216"/>
              <a:gd name="connsiteY22-4552" fmla="*/ 4376338 h 6362301"/>
              <a:gd name="connsiteX23-4553" fmla="*/ 1263036 w 4608216"/>
              <a:gd name="connsiteY23-4554" fmla="*/ 4609701 h 6362301"/>
              <a:gd name="connsiteX24-4555" fmla="*/ 2013606 w 4608216"/>
              <a:gd name="connsiteY24-4556" fmla="*/ 5287881 h 6362301"/>
              <a:gd name="connsiteX25-4557" fmla="*/ 2162196 w 4608216"/>
              <a:gd name="connsiteY25-4558" fmla="*/ 5539341 h 6362301"/>
              <a:gd name="connsiteX26-4559" fmla="*/ 2284116 w 4608216"/>
              <a:gd name="connsiteY26-4560" fmla="*/ 5691741 h 6362301"/>
              <a:gd name="connsiteX27-4561" fmla="*/ 2581296 w 4608216"/>
              <a:gd name="connsiteY27-4562" fmla="*/ 5783181 h 6362301"/>
              <a:gd name="connsiteX28-4563" fmla="*/ 2947056 w 4608216"/>
              <a:gd name="connsiteY28-4564" fmla="*/ 5859381 h 6362301"/>
              <a:gd name="connsiteX29-4565" fmla="*/ 3777636 w 4608216"/>
              <a:gd name="connsiteY29-4566" fmla="*/ 6362301 h 6362301"/>
              <a:gd name="connsiteX30-4567" fmla="*/ 4105296 w 4608216"/>
              <a:gd name="connsiteY30-4568" fmla="*/ 6308961 h 6362301"/>
              <a:gd name="connsiteX31-4569" fmla="*/ 4333896 w 4608216"/>
              <a:gd name="connsiteY31-4570" fmla="*/ 6004161 h 6362301"/>
              <a:gd name="connsiteX32-4571" fmla="*/ 4219596 w 4608216"/>
              <a:gd name="connsiteY32-4572" fmla="*/ 5577441 h 6362301"/>
              <a:gd name="connsiteX33-4573" fmla="*/ 4151016 w 4608216"/>
              <a:gd name="connsiteY33-4574" fmla="*/ 5325981 h 6362301"/>
              <a:gd name="connsiteX34-4575" fmla="*/ 3930036 w 4608216"/>
              <a:gd name="connsiteY34-4576" fmla="*/ 5036421 h 6362301"/>
              <a:gd name="connsiteX35-4577" fmla="*/ 3884316 w 4608216"/>
              <a:gd name="connsiteY35-4578" fmla="*/ 4830681 h 6362301"/>
              <a:gd name="connsiteX36-4579" fmla="*/ 3968136 w 4608216"/>
              <a:gd name="connsiteY36-4580" fmla="*/ 4442061 h 6362301"/>
              <a:gd name="connsiteX37-4581" fmla="*/ 4044336 w 4608216"/>
              <a:gd name="connsiteY37-4582" fmla="*/ 4190601 h 6362301"/>
              <a:gd name="connsiteX38-4583" fmla="*/ 4364376 w 4608216"/>
              <a:gd name="connsiteY38-4584" fmla="*/ 3870561 h 6362301"/>
              <a:gd name="connsiteX39-4585" fmla="*/ 4585356 w 4608216"/>
              <a:gd name="connsiteY39-4586" fmla="*/ 3702921 h 6362301"/>
              <a:gd name="connsiteX40-4587" fmla="*/ 4608216 w 4608216"/>
              <a:gd name="connsiteY40-4588" fmla="*/ 3535281 h 6362301"/>
              <a:gd name="connsiteX41-4589" fmla="*/ 4608216 w 4608216"/>
              <a:gd name="connsiteY41-4590" fmla="*/ 3245721 h 6362301"/>
              <a:gd name="connsiteX42-4591" fmla="*/ 4387236 w 4608216"/>
              <a:gd name="connsiteY42-4592" fmla="*/ 2834241 h 6362301"/>
              <a:gd name="connsiteX43-4593" fmla="*/ 4295796 w 4608216"/>
              <a:gd name="connsiteY43-4594" fmla="*/ 2636121 h 6362301"/>
              <a:gd name="connsiteX44-4595" fmla="*/ 4295796 w 4608216"/>
              <a:gd name="connsiteY44-4596" fmla="*/ 2415141 h 6362301"/>
              <a:gd name="connsiteX45-4597" fmla="*/ 4463436 w 4608216"/>
              <a:gd name="connsiteY45-4598" fmla="*/ 2140821 h 6362301"/>
              <a:gd name="connsiteX46-4599" fmla="*/ 4524396 w 4608216"/>
              <a:gd name="connsiteY46-4600" fmla="*/ 2003661 h 6362301"/>
              <a:gd name="connsiteX47-4601" fmla="*/ 4425336 w 4608216"/>
              <a:gd name="connsiteY47-4602" fmla="*/ 1790301 h 6362301"/>
              <a:gd name="connsiteX48-4603" fmla="*/ 4410096 w 4608216"/>
              <a:gd name="connsiteY48-4604" fmla="*/ 1554081 h 6362301"/>
              <a:gd name="connsiteX49-4605" fmla="*/ 4387236 w 4608216"/>
              <a:gd name="connsiteY49-4606" fmla="*/ 1272141 h 6362301"/>
              <a:gd name="connsiteX50-4607" fmla="*/ 4311036 w 4608216"/>
              <a:gd name="connsiteY50-4608" fmla="*/ 898761 h 6362301"/>
              <a:gd name="connsiteX51-4609" fmla="*/ 4219596 w 4608216"/>
              <a:gd name="connsiteY51-4610" fmla="*/ 647301 h 6362301"/>
              <a:gd name="connsiteX52-4611" fmla="*/ 4307226 w 4608216"/>
              <a:gd name="connsiteY52-4612" fmla="*/ 485376 h 6362301"/>
              <a:gd name="connsiteX0-4613" fmla="*/ 4307226 w 4608216"/>
              <a:gd name="connsiteY0-4614" fmla="*/ 485376 h 6362301"/>
              <a:gd name="connsiteX1-4615" fmla="*/ 4197689 w 4608216"/>
              <a:gd name="connsiteY1-4616" fmla="*/ 366314 h 6362301"/>
              <a:gd name="connsiteX2-4617" fmla="*/ 3564276 w 4608216"/>
              <a:gd name="connsiteY2-4618" fmla="*/ 228201 h 6362301"/>
              <a:gd name="connsiteX3-4619" fmla="*/ 3381396 w 4608216"/>
              <a:gd name="connsiteY3-4620" fmla="*/ 167241 h 6362301"/>
              <a:gd name="connsiteX4-4621" fmla="*/ 3008016 w 4608216"/>
              <a:gd name="connsiteY4-4622" fmla="*/ 52941 h 6362301"/>
              <a:gd name="connsiteX5-4623" fmla="*/ 2834661 w 4608216"/>
              <a:gd name="connsiteY5-4624" fmla="*/ 10079 h 6362301"/>
              <a:gd name="connsiteX6-4625" fmla="*/ 2587011 w 4608216"/>
              <a:gd name="connsiteY6-4626" fmla="*/ 38654 h 6362301"/>
              <a:gd name="connsiteX7-4627" fmla="*/ 2406036 w 4608216"/>
              <a:gd name="connsiteY7-4628" fmla="*/ 129141 h 6362301"/>
              <a:gd name="connsiteX8-4629" fmla="*/ 1857396 w 4608216"/>
              <a:gd name="connsiteY8-4630" fmla="*/ 449181 h 6362301"/>
              <a:gd name="connsiteX9-4631" fmla="*/ 1651656 w 4608216"/>
              <a:gd name="connsiteY9-4632" fmla="*/ 563481 h 6362301"/>
              <a:gd name="connsiteX10-4633" fmla="*/ 1514496 w 4608216"/>
              <a:gd name="connsiteY10-4634" fmla="*/ 593961 h 6362301"/>
              <a:gd name="connsiteX11-4635" fmla="*/ 1217316 w 4608216"/>
              <a:gd name="connsiteY11-4636" fmla="*/ 616821 h 6362301"/>
              <a:gd name="connsiteX12-4637" fmla="*/ 699156 w 4608216"/>
              <a:gd name="connsiteY12-4638" fmla="*/ 624441 h 6362301"/>
              <a:gd name="connsiteX13-4639" fmla="*/ 485796 w 4608216"/>
              <a:gd name="connsiteY13-4640" fmla="*/ 700641 h 6362301"/>
              <a:gd name="connsiteX14-4641" fmla="*/ 257196 w 4608216"/>
              <a:gd name="connsiteY14-4642" fmla="*/ 1104501 h 6362301"/>
              <a:gd name="connsiteX15-4643" fmla="*/ 21 w 4608216"/>
              <a:gd name="connsiteY15-4644" fmla="*/ 2094149 h 6362301"/>
              <a:gd name="connsiteX16-4645" fmla="*/ 81936 w 4608216"/>
              <a:gd name="connsiteY16-4646" fmla="*/ 2506581 h 6362301"/>
              <a:gd name="connsiteX17-4647" fmla="*/ 207666 w 4608216"/>
              <a:gd name="connsiteY17-4648" fmla="*/ 2715179 h 6362301"/>
              <a:gd name="connsiteX18-4649" fmla="*/ 425789 w 4608216"/>
              <a:gd name="connsiteY18-4650" fmla="*/ 2958066 h 6362301"/>
              <a:gd name="connsiteX19-4651" fmla="*/ 577236 w 4608216"/>
              <a:gd name="connsiteY19-4652" fmla="*/ 3283821 h 6362301"/>
              <a:gd name="connsiteX20-4653" fmla="*/ 554376 w 4608216"/>
              <a:gd name="connsiteY20-4654" fmla="*/ 3779121 h 6362301"/>
              <a:gd name="connsiteX21-4655" fmla="*/ 584856 w 4608216"/>
              <a:gd name="connsiteY21-4656" fmla="*/ 4189649 h 6362301"/>
              <a:gd name="connsiteX22-4657" fmla="*/ 750591 w 4608216"/>
              <a:gd name="connsiteY22-4658" fmla="*/ 4376338 h 6362301"/>
              <a:gd name="connsiteX23-4659" fmla="*/ 1263036 w 4608216"/>
              <a:gd name="connsiteY23-4660" fmla="*/ 4609701 h 6362301"/>
              <a:gd name="connsiteX24-4661" fmla="*/ 2013606 w 4608216"/>
              <a:gd name="connsiteY24-4662" fmla="*/ 5287881 h 6362301"/>
              <a:gd name="connsiteX25-4663" fmla="*/ 2162196 w 4608216"/>
              <a:gd name="connsiteY25-4664" fmla="*/ 5539341 h 6362301"/>
              <a:gd name="connsiteX26-4665" fmla="*/ 2284116 w 4608216"/>
              <a:gd name="connsiteY26-4666" fmla="*/ 5691741 h 6362301"/>
              <a:gd name="connsiteX27-4667" fmla="*/ 2581296 w 4608216"/>
              <a:gd name="connsiteY27-4668" fmla="*/ 5783181 h 6362301"/>
              <a:gd name="connsiteX28-4669" fmla="*/ 2947056 w 4608216"/>
              <a:gd name="connsiteY28-4670" fmla="*/ 5859381 h 6362301"/>
              <a:gd name="connsiteX29-4671" fmla="*/ 3777636 w 4608216"/>
              <a:gd name="connsiteY29-4672" fmla="*/ 6362301 h 6362301"/>
              <a:gd name="connsiteX30-4673" fmla="*/ 4105296 w 4608216"/>
              <a:gd name="connsiteY30-4674" fmla="*/ 6308961 h 6362301"/>
              <a:gd name="connsiteX31-4675" fmla="*/ 4333896 w 4608216"/>
              <a:gd name="connsiteY31-4676" fmla="*/ 6004161 h 6362301"/>
              <a:gd name="connsiteX32-4677" fmla="*/ 4219596 w 4608216"/>
              <a:gd name="connsiteY32-4678" fmla="*/ 5577441 h 6362301"/>
              <a:gd name="connsiteX33-4679" fmla="*/ 4151016 w 4608216"/>
              <a:gd name="connsiteY33-4680" fmla="*/ 5325981 h 6362301"/>
              <a:gd name="connsiteX34-4681" fmla="*/ 3930036 w 4608216"/>
              <a:gd name="connsiteY34-4682" fmla="*/ 5036421 h 6362301"/>
              <a:gd name="connsiteX35-4683" fmla="*/ 3884316 w 4608216"/>
              <a:gd name="connsiteY35-4684" fmla="*/ 4830681 h 6362301"/>
              <a:gd name="connsiteX36-4685" fmla="*/ 3968136 w 4608216"/>
              <a:gd name="connsiteY36-4686" fmla="*/ 4442061 h 6362301"/>
              <a:gd name="connsiteX37-4687" fmla="*/ 4044336 w 4608216"/>
              <a:gd name="connsiteY37-4688" fmla="*/ 4190601 h 6362301"/>
              <a:gd name="connsiteX38-4689" fmla="*/ 4364376 w 4608216"/>
              <a:gd name="connsiteY38-4690" fmla="*/ 3870561 h 6362301"/>
              <a:gd name="connsiteX39-4691" fmla="*/ 4585356 w 4608216"/>
              <a:gd name="connsiteY39-4692" fmla="*/ 3702921 h 6362301"/>
              <a:gd name="connsiteX40-4693" fmla="*/ 4608216 w 4608216"/>
              <a:gd name="connsiteY40-4694" fmla="*/ 3535281 h 6362301"/>
              <a:gd name="connsiteX41-4695" fmla="*/ 4608216 w 4608216"/>
              <a:gd name="connsiteY41-4696" fmla="*/ 3245721 h 6362301"/>
              <a:gd name="connsiteX42-4697" fmla="*/ 4387236 w 4608216"/>
              <a:gd name="connsiteY42-4698" fmla="*/ 2834241 h 6362301"/>
              <a:gd name="connsiteX43-4699" fmla="*/ 4295796 w 4608216"/>
              <a:gd name="connsiteY43-4700" fmla="*/ 2636121 h 6362301"/>
              <a:gd name="connsiteX44-4701" fmla="*/ 4295796 w 4608216"/>
              <a:gd name="connsiteY44-4702" fmla="*/ 2415141 h 6362301"/>
              <a:gd name="connsiteX45-4703" fmla="*/ 4463436 w 4608216"/>
              <a:gd name="connsiteY45-4704" fmla="*/ 2140821 h 6362301"/>
              <a:gd name="connsiteX46-4705" fmla="*/ 4524396 w 4608216"/>
              <a:gd name="connsiteY46-4706" fmla="*/ 2003661 h 6362301"/>
              <a:gd name="connsiteX47-4707" fmla="*/ 4425336 w 4608216"/>
              <a:gd name="connsiteY47-4708" fmla="*/ 1790301 h 6362301"/>
              <a:gd name="connsiteX48-4709" fmla="*/ 4410096 w 4608216"/>
              <a:gd name="connsiteY48-4710" fmla="*/ 1554081 h 6362301"/>
              <a:gd name="connsiteX49-4711" fmla="*/ 4387236 w 4608216"/>
              <a:gd name="connsiteY49-4712" fmla="*/ 1272141 h 6362301"/>
              <a:gd name="connsiteX50-4713" fmla="*/ 4311036 w 4608216"/>
              <a:gd name="connsiteY50-4714" fmla="*/ 898761 h 6362301"/>
              <a:gd name="connsiteX51-4715" fmla="*/ 4219596 w 4608216"/>
              <a:gd name="connsiteY51-4716" fmla="*/ 647301 h 6362301"/>
              <a:gd name="connsiteX52-4717" fmla="*/ 4307226 w 4608216"/>
              <a:gd name="connsiteY52-4718" fmla="*/ 485376 h 6362301"/>
              <a:gd name="connsiteX0-4719" fmla="*/ 4307226 w 4608216"/>
              <a:gd name="connsiteY0-4720" fmla="*/ 485376 h 6362301"/>
              <a:gd name="connsiteX1-4721" fmla="*/ 4197689 w 4608216"/>
              <a:gd name="connsiteY1-4722" fmla="*/ 366314 h 6362301"/>
              <a:gd name="connsiteX2-4723" fmla="*/ 3564276 w 4608216"/>
              <a:gd name="connsiteY2-4724" fmla="*/ 228201 h 6362301"/>
              <a:gd name="connsiteX3-4725" fmla="*/ 3381396 w 4608216"/>
              <a:gd name="connsiteY3-4726" fmla="*/ 167241 h 6362301"/>
              <a:gd name="connsiteX4-4727" fmla="*/ 3008016 w 4608216"/>
              <a:gd name="connsiteY4-4728" fmla="*/ 52941 h 6362301"/>
              <a:gd name="connsiteX5-4729" fmla="*/ 2834661 w 4608216"/>
              <a:gd name="connsiteY5-4730" fmla="*/ 10079 h 6362301"/>
              <a:gd name="connsiteX6-4731" fmla="*/ 2587011 w 4608216"/>
              <a:gd name="connsiteY6-4732" fmla="*/ 38654 h 6362301"/>
              <a:gd name="connsiteX7-4733" fmla="*/ 2406036 w 4608216"/>
              <a:gd name="connsiteY7-4734" fmla="*/ 129141 h 6362301"/>
              <a:gd name="connsiteX8-4735" fmla="*/ 1857396 w 4608216"/>
              <a:gd name="connsiteY8-4736" fmla="*/ 449181 h 6362301"/>
              <a:gd name="connsiteX9-4737" fmla="*/ 1651656 w 4608216"/>
              <a:gd name="connsiteY9-4738" fmla="*/ 563481 h 6362301"/>
              <a:gd name="connsiteX10-4739" fmla="*/ 1514496 w 4608216"/>
              <a:gd name="connsiteY10-4740" fmla="*/ 593961 h 6362301"/>
              <a:gd name="connsiteX11-4741" fmla="*/ 1217316 w 4608216"/>
              <a:gd name="connsiteY11-4742" fmla="*/ 616821 h 6362301"/>
              <a:gd name="connsiteX12-4743" fmla="*/ 699156 w 4608216"/>
              <a:gd name="connsiteY12-4744" fmla="*/ 624441 h 6362301"/>
              <a:gd name="connsiteX13-4745" fmla="*/ 485796 w 4608216"/>
              <a:gd name="connsiteY13-4746" fmla="*/ 700641 h 6362301"/>
              <a:gd name="connsiteX14-4747" fmla="*/ 257196 w 4608216"/>
              <a:gd name="connsiteY14-4748" fmla="*/ 1104501 h 6362301"/>
              <a:gd name="connsiteX15-4749" fmla="*/ 21 w 4608216"/>
              <a:gd name="connsiteY15-4750" fmla="*/ 2094149 h 6362301"/>
              <a:gd name="connsiteX16-4751" fmla="*/ 81936 w 4608216"/>
              <a:gd name="connsiteY16-4752" fmla="*/ 2506581 h 6362301"/>
              <a:gd name="connsiteX17-4753" fmla="*/ 207666 w 4608216"/>
              <a:gd name="connsiteY17-4754" fmla="*/ 2715179 h 6362301"/>
              <a:gd name="connsiteX18-4755" fmla="*/ 425789 w 4608216"/>
              <a:gd name="connsiteY18-4756" fmla="*/ 2958066 h 6362301"/>
              <a:gd name="connsiteX19-4757" fmla="*/ 577236 w 4608216"/>
              <a:gd name="connsiteY19-4758" fmla="*/ 3283821 h 6362301"/>
              <a:gd name="connsiteX20-4759" fmla="*/ 554376 w 4608216"/>
              <a:gd name="connsiteY20-4760" fmla="*/ 3779121 h 6362301"/>
              <a:gd name="connsiteX21-4761" fmla="*/ 584856 w 4608216"/>
              <a:gd name="connsiteY21-4762" fmla="*/ 4189649 h 6362301"/>
              <a:gd name="connsiteX22-4763" fmla="*/ 750591 w 4608216"/>
              <a:gd name="connsiteY22-4764" fmla="*/ 4376338 h 6362301"/>
              <a:gd name="connsiteX23-4765" fmla="*/ 1239224 w 4608216"/>
              <a:gd name="connsiteY23-4766" fmla="*/ 4600176 h 6362301"/>
              <a:gd name="connsiteX24-4767" fmla="*/ 2013606 w 4608216"/>
              <a:gd name="connsiteY24-4768" fmla="*/ 5287881 h 6362301"/>
              <a:gd name="connsiteX25-4769" fmla="*/ 2162196 w 4608216"/>
              <a:gd name="connsiteY25-4770" fmla="*/ 5539341 h 6362301"/>
              <a:gd name="connsiteX26-4771" fmla="*/ 2284116 w 4608216"/>
              <a:gd name="connsiteY26-4772" fmla="*/ 5691741 h 6362301"/>
              <a:gd name="connsiteX27-4773" fmla="*/ 2581296 w 4608216"/>
              <a:gd name="connsiteY27-4774" fmla="*/ 5783181 h 6362301"/>
              <a:gd name="connsiteX28-4775" fmla="*/ 2947056 w 4608216"/>
              <a:gd name="connsiteY28-4776" fmla="*/ 5859381 h 6362301"/>
              <a:gd name="connsiteX29-4777" fmla="*/ 3777636 w 4608216"/>
              <a:gd name="connsiteY29-4778" fmla="*/ 6362301 h 6362301"/>
              <a:gd name="connsiteX30-4779" fmla="*/ 4105296 w 4608216"/>
              <a:gd name="connsiteY30-4780" fmla="*/ 6308961 h 6362301"/>
              <a:gd name="connsiteX31-4781" fmla="*/ 4333896 w 4608216"/>
              <a:gd name="connsiteY31-4782" fmla="*/ 6004161 h 6362301"/>
              <a:gd name="connsiteX32-4783" fmla="*/ 4219596 w 4608216"/>
              <a:gd name="connsiteY32-4784" fmla="*/ 5577441 h 6362301"/>
              <a:gd name="connsiteX33-4785" fmla="*/ 4151016 w 4608216"/>
              <a:gd name="connsiteY33-4786" fmla="*/ 5325981 h 6362301"/>
              <a:gd name="connsiteX34-4787" fmla="*/ 3930036 w 4608216"/>
              <a:gd name="connsiteY34-4788" fmla="*/ 5036421 h 6362301"/>
              <a:gd name="connsiteX35-4789" fmla="*/ 3884316 w 4608216"/>
              <a:gd name="connsiteY35-4790" fmla="*/ 4830681 h 6362301"/>
              <a:gd name="connsiteX36-4791" fmla="*/ 3968136 w 4608216"/>
              <a:gd name="connsiteY36-4792" fmla="*/ 4442061 h 6362301"/>
              <a:gd name="connsiteX37-4793" fmla="*/ 4044336 w 4608216"/>
              <a:gd name="connsiteY37-4794" fmla="*/ 4190601 h 6362301"/>
              <a:gd name="connsiteX38-4795" fmla="*/ 4364376 w 4608216"/>
              <a:gd name="connsiteY38-4796" fmla="*/ 3870561 h 6362301"/>
              <a:gd name="connsiteX39-4797" fmla="*/ 4585356 w 4608216"/>
              <a:gd name="connsiteY39-4798" fmla="*/ 3702921 h 6362301"/>
              <a:gd name="connsiteX40-4799" fmla="*/ 4608216 w 4608216"/>
              <a:gd name="connsiteY40-4800" fmla="*/ 3535281 h 6362301"/>
              <a:gd name="connsiteX41-4801" fmla="*/ 4608216 w 4608216"/>
              <a:gd name="connsiteY41-4802" fmla="*/ 3245721 h 6362301"/>
              <a:gd name="connsiteX42-4803" fmla="*/ 4387236 w 4608216"/>
              <a:gd name="connsiteY42-4804" fmla="*/ 2834241 h 6362301"/>
              <a:gd name="connsiteX43-4805" fmla="*/ 4295796 w 4608216"/>
              <a:gd name="connsiteY43-4806" fmla="*/ 2636121 h 6362301"/>
              <a:gd name="connsiteX44-4807" fmla="*/ 4295796 w 4608216"/>
              <a:gd name="connsiteY44-4808" fmla="*/ 2415141 h 6362301"/>
              <a:gd name="connsiteX45-4809" fmla="*/ 4463436 w 4608216"/>
              <a:gd name="connsiteY45-4810" fmla="*/ 2140821 h 6362301"/>
              <a:gd name="connsiteX46-4811" fmla="*/ 4524396 w 4608216"/>
              <a:gd name="connsiteY46-4812" fmla="*/ 2003661 h 6362301"/>
              <a:gd name="connsiteX47-4813" fmla="*/ 4425336 w 4608216"/>
              <a:gd name="connsiteY47-4814" fmla="*/ 1790301 h 6362301"/>
              <a:gd name="connsiteX48-4815" fmla="*/ 4410096 w 4608216"/>
              <a:gd name="connsiteY48-4816" fmla="*/ 1554081 h 6362301"/>
              <a:gd name="connsiteX49-4817" fmla="*/ 4387236 w 4608216"/>
              <a:gd name="connsiteY49-4818" fmla="*/ 1272141 h 6362301"/>
              <a:gd name="connsiteX50-4819" fmla="*/ 4311036 w 4608216"/>
              <a:gd name="connsiteY50-4820" fmla="*/ 898761 h 6362301"/>
              <a:gd name="connsiteX51-4821" fmla="*/ 4219596 w 4608216"/>
              <a:gd name="connsiteY51-4822" fmla="*/ 647301 h 6362301"/>
              <a:gd name="connsiteX52-4823" fmla="*/ 4307226 w 4608216"/>
              <a:gd name="connsiteY52-4824" fmla="*/ 485376 h 6362301"/>
              <a:gd name="connsiteX0-4825" fmla="*/ 4307226 w 4608216"/>
              <a:gd name="connsiteY0-4826" fmla="*/ 485376 h 6362301"/>
              <a:gd name="connsiteX1-4827" fmla="*/ 4197689 w 4608216"/>
              <a:gd name="connsiteY1-4828" fmla="*/ 366314 h 6362301"/>
              <a:gd name="connsiteX2-4829" fmla="*/ 3564276 w 4608216"/>
              <a:gd name="connsiteY2-4830" fmla="*/ 228201 h 6362301"/>
              <a:gd name="connsiteX3-4831" fmla="*/ 3381396 w 4608216"/>
              <a:gd name="connsiteY3-4832" fmla="*/ 167241 h 6362301"/>
              <a:gd name="connsiteX4-4833" fmla="*/ 3008016 w 4608216"/>
              <a:gd name="connsiteY4-4834" fmla="*/ 52941 h 6362301"/>
              <a:gd name="connsiteX5-4835" fmla="*/ 2834661 w 4608216"/>
              <a:gd name="connsiteY5-4836" fmla="*/ 10079 h 6362301"/>
              <a:gd name="connsiteX6-4837" fmla="*/ 2587011 w 4608216"/>
              <a:gd name="connsiteY6-4838" fmla="*/ 38654 h 6362301"/>
              <a:gd name="connsiteX7-4839" fmla="*/ 2406036 w 4608216"/>
              <a:gd name="connsiteY7-4840" fmla="*/ 129141 h 6362301"/>
              <a:gd name="connsiteX8-4841" fmla="*/ 1857396 w 4608216"/>
              <a:gd name="connsiteY8-4842" fmla="*/ 449181 h 6362301"/>
              <a:gd name="connsiteX9-4843" fmla="*/ 1651656 w 4608216"/>
              <a:gd name="connsiteY9-4844" fmla="*/ 563481 h 6362301"/>
              <a:gd name="connsiteX10-4845" fmla="*/ 1514496 w 4608216"/>
              <a:gd name="connsiteY10-4846" fmla="*/ 593961 h 6362301"/>
              <a:gd name="connsiteX11-4847" fmla="*/ 1217316 w 4608216"/>
              <a:gd name="connsiteY11-4848" fmla="*/ 616821 h 6362301"/>
              <a:gd name="connsiteX12-4849" fmla="*/ 699156 w 4608216"/>
              <a:gd name="connsiteY12-4850" fmla="*/ 624441 h 6362301"/>
              <a:gd name="connsiteX13-4851" fmla="*/ 485796 w 4608216"/>
              <a:gd name="connsiteY13-4852" fmla="*/ 700641 h 6362301"/>
              <a:gd name="connsiteX14-4853" fmla="*/ 257196 w 4608216"/>
              <a:gd name="connsiteY14-4854" fmla="*/ 1104501 h 6362301"/>
              <a:gd name="connsiteX15-4855" fmla="*/ 21 w 4608216"/>
              <a:gd name="connsiteY15-4856" fmla="*/ 2094149 h 6362301"/>
              <a:gd name="connsiteX16-4857" fmla="*/ 81936 w 4608216"/>
              <a:gd name="connsiteY16-4858" fmla="*/ 2506581 h 6362301"/>
              <a:gd name="connsiteX17-4859" fmla="*/ 207666 w 4608216"/>
              <a:gd name="connsiteY17-4860" fmla="*/ 2715179 h 6362301"/>
              <a:gd name="connsiteX18-4861" fmla="*/ 425789 w 4608216"/>
              <a:gd name="connsiteY18-4862" fmla="*/ 2958066 h 6362301"/>
              <a:gd name="connsiteX19-4863" fmla="*/ 577236 w 4608216"/>
              <a:gd name="connsiteY19-4864" fmla="*/ 3283821 h 6362301"/>
              <a:gd name="connsiteX20-4865" fmla="*/ 554376 w 4608216"/>
              <a:gd name="connsiteY20-4866" fmla="*/ 3779121 h 6362301"/>
              <a:gd name="connsiteX21-4867" fmla="*/ 584856 w 4608216"/>
              <a:gd name="connsiteY21-4868" fmla="*/ 4189649 h 6362301"/>
              <a:gd name="connsiteX22-4869" fmla="*/ 750591 w 4608216"/>
              <a:gd name="connsiteY22-4870" fmla="*/ 4376338 h 6362301"/>
              <a:gd name="connsiteX23-4871" fmla="*/ 1239224 w 4608216"/>
              <a:gd name="connsiteY23-4872" fmla="*/ 4600176 h 6362301"/>
              <a:gd name="connsiteX24-4873" fmla="*/ 2013606 w 4608216"/>
              <a:gd name="connsiteY24-4874" fmla="*/ 5287881 h 6362301"/>
              <a:gd name="connsiteX25-4875" fmla="*/ 2162196 w 4608216"/>
              <a:gd name="connsiteY25-4876" fmla="*/ 5539341 h 6362301"/>
              <a:gd name="connsiteX26-4877" fmla="*/ 2284116 w 4608216"/>
              <a:gd name="connsiteY26-4878" fmla="*/ 5691741 h 6362301"/>
              <a:gd name="connsiteX27-4879" fmla="*/ 2581296 w 4608216"/>
              <a:gd name="connsiteY27-4880" fmla="*/ 5783181 h 6362301"/>
              <a:gd name="connsiteX28-4881" fmla="*/ 2947056 w 4608216"/>
              <a:gd name="connsiteY28-4882" fmla="*/ 5859381 h 6362301"/>
              <a:gd name="connsiteX29-4883" fmla="*/ 3777636 w 4608216"/>
              <a:gd name="connsiteY29-4884" fmla="*/ 6362301 h 6362301"/>
              <a:gd name="connsiteX30-4885" fmla="*/ 4105296 w 4608216"/>
              <a:gd name="connsiteY30-4886" fmla="*/ 6308961 h 6362301"/>
              <a:gd name="connsiteX31-4887" fmla="*/ 4333896 w 4608216"/>
              <a:gd name="connsiteY31-4888" fmla="*/ 6004161 h 6362301"/>
              <a:gd name="connsiteX32-4889" fmla="*/ 4219596 w 4608216"/>
              <a:gd name="connsiteY32-4890" fmla="*/ 5577441 h 6362301"/>
              <a:gd name="connsiteX33-4891" fmla="*/ 4151016 w 4608216"/>
              <a:gd name="connsiteY33-4892" fmla="*/ 5325981 h 6362301"/>
              <a:gd name="connsiteX34-4893" fmla="*/ 3930036 w 4608216"/>
              <a:gd name="connsiteY34-4894" fmla="*/ 5036421 h 6362301"/>
              <a:gd name="connsiteX35-4895" fmla="*/ 3884316 w 4608216"/>
              <a:gd name="connsiteY35-4896" fmla="*/ 4830681 h 6362301"/>
              <a:gd name="connsiteX36-4897" fmla="*/ 3968136 w 4608216"/>
              <a:gd name="connsiteY36-4898" fmla="*/ 4442061 h 6362301"/>
              <a:gd name="connsiteX37-4899" fmla="*/ 4044336 w 4608216"/>
              <a:gd name="connsiteY37-4900" fmla="*/ 4190601 h 6362301"/>
              <a:gd name="connsiteX38-4901" fmla="*/ 4364376 w 4608216"/>
              <a:gd name="connsiteY38-4902" fmla="*/ 3870561 h 6362301"/>
              <a:gd name="connsiteX39-4903" fmla="*/ 4585356 w 4608216"/>
              <a:gd name="connsiteY39-4904" fmla="*/ 3702921 h 6362301"/>
              <a:gd name="connsiteX40-4905" fmla="*/ 4608216 w 4608216"/>
              <a:gd name="connsiteY40-4906" fmla="*/ 3535281 h 6362301"/>
              <a:gd name="connsiteX41-4907" fmla="*/ 4608216 w 4608216"/>
              <a:gd name="connsiteY41-4908" fmla="*/ 3245721 h 6362301"/>
              <a:gd name="connsiteX42-4909" fmla="*/ 4387236 w 4608216"/>
              <a:gd name="connsiteY42-4910" fmla="*/ 2834241 h 6362301"/>
              <a:gd name="connsiteX43-4911" fmla="*/ 4295796 w 4608216"/>
              <a:gd name="connsiteY43-4912" fmla="*/ 2636121 h 6362301"/>
              <a:gd name="connsiteX44-4913" fmla="*/ 4295796 w 4608216"/>
              <a:gd name="connsiteY44-4914" fmla="*/ 2415141 h 6362301"/>
              <a:gd name="connsiteX45-4915" fmla="*/ 4463436 w 4608216"/>
              <a:gd name="connsiteY45-4916" fmla="*/ 2140821 h 6362301"/>
              <a:gd name="connsiteX46-4917" fmla="*/ 4524396 w 4608216"/>
              <a:gd name="connsiteY46-4918" fmla="*/ 2003661 h 6362301"/>
              <a:gd name="connsiteX47-4919" fmla="*/ 4425336 w 4608216"/>
              <a:gd name="connsiteY47-4920" fmla="*/ 1790301 h 6362301"/>
              <a:gd name="connsiteX48-4921" fmla="*/ 4410096 w 4608216"/>
              <a:gd name="connsiteY48-4922" fmla="*/ 1554081 h 6362301"/>
              <a:gd name="connsiteX49-4923" fmla="*/ 4387236 w 4608216"/>
              <a:gd name="connsiteY49-4924" fmla="*/ 1272141 h 6362301"/>
              <a:gd name="connsiteX50-4925" fmla="*/ 4311036 w 4608216"/>
              <a:gd name="connsiteY50-4926" fmla="*/ 898761 h 6362301"/>
              <a:gd name="connsiteX51-4927" fmla="*/ 4219596 w 4608216"/>
              <a:gd name="connsiteY51-4928" fmla="*/ 647301 h 6362301"/>
              <a:gd name="connsiteX52-4929" fmla="*/ 4307226 w 4608216"/>
              <a:gd name="connsiteY52-4930" fmla="*/ 485376 h 6362301"/>
              <a:gd name="connsiteX0-4931" fmla="*/ 4307226 w 4608216"/>
              <a:gd name="connsiteY0-4932" fmla="*/ 485376 h 6362301"/>
              <a:gd name="connsiteX1-4933" fmla="*/ 4197689 w 4608216"/>
              <a:gd name="connsiteY1-4934" fmla="*/ 366314 h 6362301"/>
              <a:gd name="connsiteX2-4935" fmla="*/ 3564276 w 4608216"/>
              <a:gd name="connsiteY2-4936" fmla="*/ 228201 h 6362301"/>
              <a:gd name="connsiteX3-4937" fmla="*/ 3381396 w 4608216"/>
              <a:gd name="connsiteY3-4938" fmla="*/ 167241 h 6362301"/>
              <a:gd name="connsiteX4-4939" fmla="*/ 3008016 w 4608216"/>
              <a:gd name="connsiteY4-4940" fmla="*/ 52941 h 6362301"/>
              <a:gd name="connsiteX5-4941" fmla="*/ 2834661 w 4608216"/>
              <a:gd name="connsiteY5-4942" fmla="*/ 10079 h 6362301"/>
              <a:gd name="connsiteX6-4943" fmla="*/ 2587011 w 4608216"/>
              <a:gd name="connsiteY6-4944" fmla="*/ 38654 h 6362301"/>
              <a:gd name="connsiteX7-4945" fmla="*/ 2406036 w 4608216"/>
              <a:gd name="connsiteY7-4946" fmla="*/ 129141 h 6362301"/>
              <a:gd name="connsiteX8-4947" fmla="*/ 1857396 w 4608216"/>
              <a:gd name="connsiteY8-4948" fmla="*/ 449181 h 6362301"/>
              <a:gd name="connsiteX9-4949" fmla="*/ 1651656 w 4608216"/>
              <a:gd name="connsiteY9-4950" fmla="*/ 563481 h 6362301"/>
              <a:gd name="connsiteX10-4951" fmla="*/ 1514496 w 4608216"/>
              <a:gd name="connsiteY10-4952" fmla="*/ 593961 h 6362301"/>
              <a:gd name="connsiteX11-4953" fmla="*/ 1217316 w 4608216"/>
              <a:gd name="connsiteY11-4954" fmla="*/ 616821 h 6362301"/>
              <a:gd name="connsiteX12-4955" fmla="*/ 699156 w 4608216"/>
              <a:gd name="connsiteY12-4956" fmla="*/ 624441 h 6362301"/>
              <a:gd name="connsiteX13-4957" fmla="*/ 485796 w 4608216"/>
              <a:gd name="connsiteY13-4958" fmla="*/ 700641 h 6362301"/>
              <a:gd name="connsiteX14-4959" fmla="*/ 257196 w 4608216"/>
              <a:gd name="connsiteY14-4960" fmla="*/ 1104501 h 6362301"/>
              <a:gd name="connsiteX15-4961" fmla="*/ 21 w 4608216"/>
              <a:gd name="connsiteY15-4962" fmla="*/ 2094149 h 6362301"/>
              <a:gd name="connsiteX16-4963" fmla="*/ 81936 w 4608216"/>
              <a:gd name="connsiteY16-4964" fmla="*/ 2506581 h 6362301"/>
              <a:gd name="connsiteX17-4965" fmla="*/ 207666 w 4608216"/>
              <a:gd name="connsiteY17-4966" fmla="*/ 2715179 h 6362301"/>
              <a:gd name="connsiteX18-4967" fmla="*/ 425789 w 4608216"/>
              <a:gd name="connsiteY18-4968" fmla="*/ 2958066 h 6362301"/>
              <a:gd name="connsiteX19-4969" fmla="*/ 577236 w 4608216"/>
              <a:gd name="connsiteY19-4970" fmla="*/ 3283821 h 6362301"/>
              <a:gd name="connsiteX20-4971" fmla="*/ 554376 w 4608216"/>
              <a:gd name="connsiteY20-4972" fmla="*/ 3779121 h 6362301"/>
              <a:gd name="connsiteX21-4973" fmla="*/ 584856 w 4608216"/>
              <a:gd name="connsiteY21-4974" fmla="*/ 4189649 h 6362301"/>
              <a:gd name="connsiteX22-4975" fmla="*/ 750591 w 4608216"/>
              <a:gd name="connsiteY22-4976" fmla="*/ 4376338 h 6362301"/>
              <a:gd name="connsiteX23-4977" fmla="*/ 1239224 w 4608216"/>
              <a:gd name="connsiteY23-4978" fmla="*/ 4600176 h 6362301"/>
              <a:gd name="connsiteX24-4979" fmla="*/ 2013606 w 4608216"/>
              <a:gd name="connsiteY24-4980" fmla="*/ 5287881 h 6362301"/>
              <a:gd name="connsiteX25-4981" fmla="*/ 2284116 w 4608216"/>
              <a:gd name="connsiteY25-4982" fmla="*/ 5691741 h 6362301"/>
              <a:gd name="connsiteX26-4983" fmla="*/ 2581296 w 4608216"/>
              <a:gd name="connsiteY26-4984" fmla="*/ 5783181 h 6362301"/>
              <a:gd name="connsiteX27-4985" fmla="*/ 2947056 w 4608216"/>
              <a:gd name="connsiteY27-4986" fmla="*/ 5859381 h 6362301"/>
              <a:gd name="connsiteX28-4987" fmla="*/ 3777636 w 4608216"/>
              <a:gd name="connsiteY28-4988" fmla="*/ 6362301 h 6362301"/>
              <a:gd name="connsiteX29-4989" fmla="*/ 4105296 w 4608216"/>
              <a:gd name="connsiteY29-4990" fmla="*/ 6308961 h 6362301"/>
              <a:gd name="connsiteX30-4991" fmla="*/ 4333896 w 4608216"/>
              <a:gd name="connsiteY30-4992" fmla="*/ 6004161 h 6362301"/>
              <a:gd name="connsiteX31-4993" fmla="*/ 4219596 w 4608216"/>
              <a:gd name="connsiteY31-4994" fmla="*/ 5577441 h 6362301"/>
              <a:gd name="connsiteX32-4995" fmla="*/ 4151016 w 4608216"/>
              <a:gd name="connsiteY32-4996" fmla="*/ 5325981 h 6362301"/>
              <a:gd name="connsiteX33-4997" fmla="*/ 3930036 w 4608216"/>
              <a:gd name="connsiteY33-4998" fmla="*/ 5036421 h 6362301"/>
              <a:gd name="connsiteX34-4999" fmla="*/ 3884316 w 4608216"/>
              <a:gd name="connsiteY34-5000" fmla="*/ 4830681 h 6362301"/>
              <a:gd name="connsiteX35-5001" fmla="*/ 3968136 w 4608216"/>
              <a:gd name="connsiteY35-5002" fmla="*/ 4442061 h 6362301"/>
              <a:gd name="connsiteX36-5003" fmla="*/ 4044336 w 4608216"/>
              <a:gd name="connsiteY36-5004" fmla="*/ 4190601 h 6362301"/>
              <a:gd name="connsiteX37-5005" fmla="*/ 4364376 w 4608216"/>
              <a:gd name="connsiteY37-5006" fmla="*/ 3870561 h 6362301"/>
              <a:gd name="connsiteX38-5007" fmla="*/ 4585356 w 4608216"/>
              <a:gd name="connsiteY38-5008" fmla="*/ 3702921 h 6362301"/>
              <a:gd name="connsiteX39-5009" fmla="*/ 4608216 w 4608216"/>
              <a:gd name="connsiteY39-5010" fmla="*/ 3535281 h 6362301"/>
              <a:gd name="connsiteX40-5011" fmla="*/ 4608216 w 4608216"/>
              <a:gd name="connsiteY40-5012" fmla="*/ 3245721 h 6362301"/>
              <a:gd name="connsiteX41-5013" fmla="*/ 4387236 w 4608216"/>
              <a:gd name="connsiteY41-5014" fmla="*/ 2834241 h 6362301"/>
              <a:gd name="connsiteX42-5015" fmla="*/ 4295796 w 4608216"/>
              <a:gd name="connsiteY42-5016" fmla="*/ 2636121 h 6362301"/>
              <a:gd name="connsiteX43-5017" fmla="*/ 4295796 w 4608216"/>
              <a:gd name="connsiteY43-5018" fmla="*/ 2415141 h 6362301"/>
              <a:gd name="connsiteX44-5019" fmla="*/ 4463436 w 4608216"/>
              <a:gd name="connsiteY44-5020" fmla="*/ 2140821 h 6362301"/>
              <a:gd name="connsiteX45-5021" fmla="*/ 4524396 w 4608216"/>
              <a:gd name="connsiteY45-5022" fmla="*/ 2003661 h 6362301"/>
              <a:gd name="connsiteX46-5023" fmla="*/ 4425336 w 4608216"/>
              <a:gd name="connsiteY46-5024" fmla="*/ 1790301 h 6362301"/>
              <a:gd name="connsiteX47-5025" fmla="*/ 4410096 w 4608216"/>
              <a:gd name="connsiteY47-5026" fmla="*/ 1554081 h 6362301"/>
              <a:gd name="connsiteX48-5027" fmla="*/ 4387236 w 4608216"/>
              <a:gd name="connsiteY48-5028" fmla="*/ 1272141 h 6362301"/>
              <a:gd name="connsiteX49-5029" fmla="*/ 4311036 w 4608216"/>
              <a:gd name="connsiteY49-5030" fmla="*/ 898761 h 6362301"/>
              <a:gd name="connsiteX50-5031" fmla="*/ 4219596 w 4608216"/>
              <a:gd name="connsiteY50-5032" fmla="*/ 647301 h 6362301"/>
              <a:gd name="connsiteX51-5033" fmla="*/ 4307226 w 4608216"/>
              <a:gd name="connsiteY51-5034" fmla="*/ 485376 h 6362301"/>
              <a:gd name="connsiteX0-5035" fmla="*/ 4307226 w 4608216"/>
              <a:gd name="connsiteY0-5036" fmla="*/ 485376 h 6362301"/>
              <a:gd name="connsiteX1-5037" fmla="*/ 4197689 w 4608216"/>
              <a:gd name="connsiteY1-5038" fmla="*/ 366314 h 6362301"/>
              <a:gd name="connsiteX2-5039" fmla="*/ 3564276 w 4608216"/>
              <a:gd name="connsiteY2-5040" fmla="*/ 228201 h 6362301"/>
              <a:gd name="connsiteX3-5041" fmla="*/ 3381396 w 4608216"/>
              <a:gd name="connsiteY3-5042" fmla="*/ 167241 h 6362301"/>
              <a:gd name="connsiteX4-5043" fmla="*/ 3008016 w 4608216"/>
              <a:gd name="connsiteY4-5044" fmla="*/ 52941 h 6362301"/>
              <a:gd name="connsiteX5-5045" fmla="*/ 2834661 w 4608216"/>
              <a:gd name="connsiteY5-5046" fmla="*/ 10079 h 6362301"/>
              <a:gd name="connsiteX6-5047" fmla="*/ 2587011 w 4608216"/>
              <a:gd name="connsiteY6-5048" fmla="*/ 38654 h 6362301"/>
              <a:gd name="connsiteX7-5049" fmla="*/ 2406036 w 4608216"/>
              <a:gd name="connsiteY7-5050" fmla="*/ 129141 h 6362301"/>
              <a:gd name="connsiteX8-5051" fmla="*/ 1857396 w 4608216"/>
              <a:gd name="connsiteY8-5052" fmla="*/ 449181 h 6362301"/>
              <a:gd name="connsiteX9-5053" fmla="*/ 1651656 w 4608216"/>
              <a:gd name="connsiteY9-5054" fmla="*/ 563481 h 6362301"/>
              <a:gd name="connsiteX10-5055" fmla="*/ 1514496 w 4608216"/>
              <a:gd name="connsiteY10-5056" fmla="*/ 593961 h 6362301"/>
              <a:gd name="connsiteX11-5057" fmla="*/ 1217316 w 4608216"/>
              <a:gd name="connsiteY11-5058" fmla="*/ 616821 h 6362301"/>
              <a:gd name="connsiteX12-5059" fmla="*/ 699156 w 4608216"/>
              <a:gd name="connsiteY12-5060" fmla="*/ 624441 h 6362301"/>
              <a:gd name="connsiteX13-5061" fmla="*/ 485796 w 4608216"/>
              <a:gd name="connsiteY13-5062" fmla="*/ 700641 h 6362301"/>
              <a:gd name="connsiteX14-5063" fmla="*/ 257196 w 4608216"/>
              <a:gd name="connsiteY14-5064" fmla="*/ 1104501 h 6362301"/>
              <a:gd name="connsiteX15-5065" fmla="*/ 21 w 4608216"/>
              <a:gd name="connsiteY15-5066" fmla="*/ 2094149 h 6362301"/>
              <a:gd name="connsiteX16-5067" fmla="*/ 81936 w 4608216"/>
              <a:gd name="connsiteY16-5068" fmla="*/ 2506581 h 6362301"/>
              <a:gd name="connsiteX17-5069" fmla="*/ 207666 w 4608216"/>
              <a:gd name="connsiteY17-5070" fmla="*/ 2715179 h 6362301"/>
              <a:gd name="connsiteX18-5071" fmla="*/ 425789 w 4608216"/>
              <a:gd name="connsiteY18-5072" fmla="*/ 2958066 h 6362301"/>
              <a:gd name="connsiteX19-5073" fmla="*/ 577236 w 4608216"/>
              <a:gd name="connsiteY19-5074" fmla="*/ 3283821 h 6362301"/>
              <a:gd name="connsiteX20-5075" fmla="*/ 554376 w 4608216"/>
              <a:gd name="connsiteY20-5076" fmla="*/ 3779121 h 6362301"/>
              <a:gd name="connsiteX21-5077" fmla="*/ 584856 w 4608216"/>
              <a:gd name="connsiteY21-5078" fmla="*/ 4189649 h 6362301"/>
              <a:gd name="connsiteX22-5079" fmla="*/ 750591 w 4608216"/>
              <a:gd name="connsiteY22-5080" fmla="*/ 4376338 h 6362301"/>
              <a:gd name="connsiteX23-5081" fmla="*/ 1239224 w 4608216"/>
              <a:gd name="connsiteY23-5082" fmla="*/ 4600176 h 6362301"/>
              <a:gd name="connsiteX24-5083" fmla="*/ 2013606 w 4608216"/>
              <a:gd name="connsiteY24-5084" fmla="*/ 5287881 h 6362301"/>
              <a:gd name="connsiteX25-5085" fmla="*/ 2284116 w 4608216"/>
              <a:gd name="connsiteY25-5086" fmla="*/ 5691741 h 6362301"/>
              <a:gd name="connsiteX26-5087" fmla="*/ 2581296 w 4608216"/>
              <a:gd name="connsiteY26-5088" fmla="*/ 5783181 h 6362301"/>
              <a:gd name="connsiteX27-5089" fmla="*/ 2947056 w 4608216"/>
              <a:gd name="connsiteY27-5090" fmla="*/ 5859381 h 6362301"/>
              <a:gd name="connsiteX28-5091" fmla="*/ 3777636 w 4608216"/>
              <a:gd name="connsiteY28-5092" fmla="*/ 6362301 h 6362301"/>
              <a:gd name="connsiteX29-5093" fmla="*/ 4105296 w 4608216"/>
              <a:gd name="connsiteY29-5094" fmla="*/ 6308961 h 6362301"/>
              <a:gd name="connsiteX30-5095" fmla="*/ 4333896 w 4608216"/>
              <a:gd name="connsiteY30-5096" fmla="*/ 6004161 h 6362301"/>
              <a:gd name="connsiteX31-5097" fmla="*/ 4219596 w 4608216"/>
              <a:gd name="connsiteY31-5098" fmla="*/ 5577441 h 6362301"/>
              <a:gd name="connsiteX32-5099" fmla="*/ 4151016 w 4608216"/>
              <a:gd name="connsiteY32-5100" fmla="*/ 5325981 h 6362301"/>
              <a:gd name="connsiteX33-5101" fmla="*/ 3930036 w 4608216"/>
              <a:gd name="connsiteY33-5102" fmla="*/ 5036421 h 6362301"/>
              <a:gd name="connsiteX34-5103" fmla="*/ 3884316 w 4608216"/>
              <a:gd name="connsiteY34-5104" fmla="*/ 4830681 h 6362301"/>
              <a:gd name="connsiteX35-5105" fmla="*/ 3968136 w 4608216"/>
              <a:gd name="connsiteY35-5106" fmla="*/ 4442061 h 6362301"/>
              <a:gd name="connsiteX36-5107" fmla="*/ 4044336 w 4608216"/>
              <a:gd name="connsiteY36-5108" fmla="*/ 4190601 h 6362301"/>
              <a:gd name="connsiteX37-5109" fmla="*/ 4364376 w 4608216"/>
              <a:gd name="connsiteY37-5110" fmla="*/ 3870561 h 6362301"/>
              <a:gd name="connsiteX38-5111" fmla="*/ 4585356 w 4608216"/>
              <a:gd name="connsiteY38-5112" fmla="*/ 3702921 h 6362301"/>
              <a:gd name="connsiteX39-5113" fmla="*/ 4608216 w 4608216"/>
              <a:gd name="connsiteY39-5114" fmla="*/ 3535281 h 6362301"/>
              <a:gd name="connsiteX40-5115" fmla="*/ 4608216 w 4608216"/>
              <a:gd name="connsiteY40-5116" fmla="*/ 3245721 h 6362301"/>
              <a:gd name="connsiteX41-5117" fmla="*/ 4387236 w 4608216"/>
              <a:gd name="connsiteY41-5118" fmla="*/ 2834241 h 6362301"/>
              <a:gd name="connsiteX42-5119" fmla="*/ 4295796 w 4608216"/>
              <a:gd name="connsiteY42-5120" fmla="*/ 2636121 h 6362301"/>
              <a:gd name="connsiteX43-5121" fmla="*/ 4295796 w 4608216"/>
              <a:gd name="connsiteY43-5122" fmla="*/ 2415141 h 6362301"/>
              <a:gd name="connsiteX44-5123" fmla="*/ 4463436 w 4608216"/>
              <a:gd name="connsiteY44-5124" fmla="*/ 2140821 h 6362301"/>
              <a:gd name="connsiteX45-5125" fmla="*/ 4524396 w 4608216"/>
              <a:gd name="connsiteY45-5126" fmla="*/ 2003661 h 6362301"/>
              <a:gd name="connsiteX46-5127" fmla="*/ 4425336 w 4608216"/>
              <a:gd name="connsiteY46-5128" fmla="*/ 1790301 h 6362301"/>
              <a:gd name="connsiteX47-5129" fmla="*/ 4410096 w 4608216"/>
              <a:gd name="connsiteY47-5130" fmla="*/ 1554081 h 6362301"/>
              <a:gd name="connsiteX48-5131" fmla="*/ 4387236 w 4608216"/>
              <a:gd name="connsiteY48-5132" fmla="*/ 1272141 h 6362301"/>
              <a:gd name="connsiteX49-5133" fmla="*/ 4311036 w 4608216"/>
              <a:gd name="connsiteY49-5134" fmla="*/ 898761 h 6362301"/>
              <a:gd name="connsiteX50-5135" fmla="*/ 4219596 w 4608216"/>
              <a:gd name="connsiteY50-5136" fmla="*/ 647301 h 6362301"/>
              <a:gd name="connsiteX51-5137" fmla="*/ 4307226 w 4608216"/>
              <a:gd name="connsiteY51-5138" fmla="*/ 485376 h 6362301"/>
              <a:gd name="connsiteX0-5139" fmla="*/ 4307226 w 4608216"/>
              <a:gd name="connsiteY0-5140" fmla="*/ 485376 h 6362301"/>
              <a:gd name="connsiteX1-5141" fmla="*/ 4197689 w 4608216"/>
              <a:gd name="connsiteY1-5142" fmla="*/ 366314 h 6362301"/>
              <a:gd name="connsiteX2-5143" fmla="*/ 3564276 w 4608216"/>
              <a:gd name="connsiteY2-5144" fmla="*/ 228201 h 6362301"/>
              <a:gd name="connsiteX3-5145" fmla="*/ 3381396 w 4608216"/>
              <a:gd name="connsiteY3-5146" fmla="*/ 167241 h 6362301"/>
              <a:gd name="connsiteX4-5147" fmla="*/ 3008016 w 4608216"/>
              <a:gd name="connsiteY4-5148" fmla="*/ 52941 h 6362301"/>
              <a:gd name="connsiteX5-5149" fmla="*/ 2834661 w 4608216"/>
              <a:gd name="connsiteY5-5150" fmla="*/ 10079 h 6362301"/>
              <a:gd name="connsiteX6-5151" fmla="*/ 2587011 w 4608216"/>
              <a:gd name="connsiteY6-5152" fmla="*/ 38654 h 6362301"/>
              <a:gd name="connsiteX7-5153" fmla="*/ 2406036 w 4608216"/>
              <a:gd name="connsiteY7-5154" fmla="*/ 129141 h 6362301"/>
              <a:gd name="connsiteX8-5155" fmla="*/ 1857396 w 4608216"/>
              <a:gd name="connsiteY8-5156" fmla="*/ 449181 h 6362301"/>
              <a:gd name="connsiteX9-5157" fmla="*/ 1651656 w 4608216"/>
              <a:gd name="connsiteY9-5158" fmla="*/ 563481 h 6362301"/>
              <a:gd name="connsiteX10-5159" fmla="*/ 1514496 w 4608216"/>
              <a:gd name="connsiteY10-5160" fmla="*/ 593961 h 6362301"/>
              <a:gd name="connsiteX11-5161" fmla="*/ 1217316 w 4608216"/>
              <a:gd name="connsiteY11-5162" fmla="*/ 616821 h 6362301"/>
              <a:gd name="connsiteX12-5163" fmla="*/ 699156 w 4608216"/>
              <a:gd name="connsiteY12-5164" fmla="*/ 624441 h 6362301"/>
              <a:gd name="connsiteX13-5165" fmla="*/ 485796 w 4608216"/>
              <a:gd name="connsiteY13-5166" fmla="*/ 700641 h 6362301"/>
              <a:gd name="connsiteX14-5167" fmla="*/ 257196 w 4608216"/>
              <a:gd name="connsiteY14-5168" fmla="*/ 1104501 h 6362301"/>
              <a:gd name="connsiteX15-5169" fmla="*/ 21 w 4608216"/>
              <a:gd name="connsiteY15-5170" fmla="*/ 2094149 h 6362301"/>
              <a:gd name="connsiteX16-5171" fmla="*/ 81936 w 4608216"/>
              <a:gd name="connsiteY16-5172" fmla="*/ 2506581 h 6362301"/>
              <a:gd name="connsiteX17-5173" fmla="*/ 207666 w 4608216"/>
              <a:gd name="connsiteY17-5174" fmla="*/ 2715179 h 6362301"/>
              <a:gd name="connsiteX18-5175" fmla="*/ 425789 w 4608216"/>
              <a:gd name="connsiteY18-5176" fmla="*/ 2958066 h 6362301"/>
              <a:gd name="connsiteX19-5177" fmla="*/ 577236 w 4608216"/>
              <a:gd name="connsiteY19-5178" fmla="*/ 3283821 h 6362301"/>
              <a:gd name="connsiteX20-5179" fmla="*/ 554376 w 4608216"/>
              <a:gd name="connsiteY20-5180" fmla="*/ 3779121 h 6362301"/>
              <a:gd name="connsiteX21-5181" fmla="*/ 584856 w 4608216"/>
              <a:gd name="connsiteY21-5182" fmla="*/ 4189649 h 6362301"/>
              <a:gd name="connsiteX22-5183" fmla="*/ 750591 w 4608216"/>
              <a:gd name="connsiteY22-5184" fmla="*/ 4376338 h 6362301"/>
              <a:gd name="connsiteX23-5185" fmla="*/ 1239224 w 4608216"/>
              <a:gd name="connsiteY23-5186" fmla="*/ 4600176 h 6362301"/>
              <a:gd name="connsiteX24-5187" fmla="*/ 2013606 w 4608216"/>
              <a:gd name="connsiteY24-5188" fmla="*/ 5287881 h 6362301"/>
              <a:gd name="connsiteX25-5189" fmla="*/ 2284116 w 4608216"/>
              <a:gd name="connsiteY25-5190" fmla="*/ 5691741 h 6362301"/>
              <a:gd name="connsiteX26-5191" fmla="*/ 2638446 w 4608216"/>
              <a:gd name="connsiteY26-5192" fmla="*/ 5773656 h 6362301"/>
              <a:gd name="connsiteX27-5193" fmla="*/ 2947056 w 4608216"/>
              <a:gd name="connsiteY27-5194" fmla="*/ 5859381 h 6362301"/>
              <a:gd name="connsiteX28-5195" fmla="*/ 3777636 w 4608216"/>
              <a:gd name="connsiteY28-5196" fmla="*/ 6362301 h 6362301"/>
              <a:gd name="connsiteX29-5197" fmla="*/ 4105296 w 4608216"/>
              <a:gd name="connsiteY29-5198" fmla="*/ 6308961 h 6362301"/>
              <a:gd name="connsiteX30-5199" fmla="*/ 4333896 w 4608216"/>
              <a:gd name="connsiteY30-5200" fmla="*/ 6004161 h 6362301"/>
              <a:gd name="connsiteX31-5201" fmla="*/ 4219596 w 4608216"/>
              <a:gd name="connsiteY31-5202" fmla="*/ 5577441 h 6362301"/>
              <a:gd name="connsiteX32-5203" fmla="*/ 4151016 w 4608216"/>
              <a:gd name="connsiteY32-5204" fmla="*/ 5325981 h 6362301"/>
              <a:gd name="connsiteX33-5205" fmla="*/ 3930036 w 4608216"/>
              <a:gd name="connsiteY33-5206" fmla="*/ 5036421 h 6362301"/>
              <a:gd name="connsiteX34-5207" fmla="*/ 3884316 w 4608216"/>
              <a:gd name="connsiteY34-5208" fmla="*/ 4830681 h 6362301"/>
              <a:gd name="connsiteX35-5209" fmla="*/ 3968136 w 4608216"/>
              <a:gd name="connsiteY35-5210" fmla="*/ 4442061 h 6362301"/>
              <a:gd name="connsiteX36-5211" fmla="*/ 4044336 w 4608216"/>
              <a:gd name="connsiteY36-5212" fmla="*/ 4190601 h 6362301"/>
              <a:gd name="connsiteX37-5213" fmla="*/ 4364376 w 4608216"/>
              <a:gd name="connsiteY37-5214" fmla="*/ 3870561 h 6362301"/>
              <a:gd name="connsiteX38-5215" fmla="*/ 4585356 w 4608216"/>
              <a:gd name="connsiteY38-5216" fmla="*/ 3702921 h 6362301"/>
              <a:gd name="connsiteX39-5217" fmla="*/ 4608216 w 4608216"/>
              <a:gd name="connsiteY39-5218" fmla="*/ 3535281 h 6362301"/>
              <a:gd name="connsiteX40-5219" fmla="*/ 4608216 w 4608216"/>
              <a:gd name="connsiteY40-5220" fmla="*/ 3245721 h 6362301"/>
              <a:gd name="connsiteX41-5221" fmla="*/ 4387236 w 4608216"/>
              <a:gd name="connsiteY41-5222" fmla="*/ 2834241 h 6362301"/>
              <a:gd name="connsiteX42-5223" fmla="*/ 4295796 w 4608216"/>
              <a:gd name="connsiteY42-5224" fmla="*/ 2636121 h 6362301"/>
              <a:gd name="connsiteX43-5225" fmla="*/ 4295796 w 4608216"/>
              <a:gd name="connsiteY43-5226" fmla="*/ 2415141 h 6362301"/>
              <a:gd name="connsiteX44-5227" fmla="*/ 4463436 w 4608216"/>
              <a:gd name="connsiteY44-5228" fmla="*/ 2140821 h 6362301"/>
              <a:gd name="connsiteX45-5229" fmla="*/ 4524396 w 4608216"/>
              <a:gd name="connsiteY45-5230" fmla="*/ 2003661 h 6362301"/>
              <a:gd name="connsiteX46-5231" fmla="*/ 4425336 w 4608216"/>
              <a:gd name="connsiteY46-5232" fmla="*/ 1790301 h 6362301"/>
              <a:gd name="connsiteX47-5233" fmla="*/ 4410096 w 4608216"/>
              <a:gd name="connsiteY47-5234" fmla="*/ 1554081 h 6362301"/>
              <a:gd name="connsiteX48-5235" fmla="*/ 4387236 w 4608216"/>
              <a:gd name="connsiteY48-5236" fmla="*/ 1272141 h 6362301"/>
              <a:gd name="connsiteX49-5237" fmla="*/ 4311036 w 4608216"/>
              <a:gd name="connsiteY49-5238" fmla="*/ 898761 h 6362301"/>
              <a:gd name="connsiteX50-5239" fmla="*/ 4219596 w 4608216"/>
              <a:gd name="connsiteY50-5240" fmla="*/ 647301 h 6362301"/>
              <a:gd name="connsiteX51-5241" fmla="*/ 4307226 w 4608216"/>
              <a:gd name="connsiteY51-5242" fmla="*/ 485376 h 6362301"/>
              <a:gd name="connsiteX0-5243" fmla="*/ 4307226 w 4608216"/>
              <a:gd name="connsiteY0-5244" fmla="*/ 485376 h 6362301"/>
              <a:gd name="connsiteX1-5245" fmla="*/ 4197689 w 4608216"/>
              <a:gd name="connsiteY1-5246" fmla="*/ 366314 h 6362301"/>
              <a:gd name="connsiteX2-5247" fmla="*/ 3564276 w 4608216"/>
              <a:gd name="connsiteY2-5248" fmla="*/ 228201 h 6362301"/>
              <a:gd name="connsiteX3-5249" fmla="*/ 3381396 w 4608216"/>
              <a:gd name="connsiteY3-5250" fmla="*/ 167241 h 6362301"/>
              <a:gd name="connsiteX4-5251" fmla="*/ 3008016 w 4608216"/>
              <a:gd name="connsiteY4-5252" fmla="*/ 52941 h 6362301"/>
              <a:gd name="connsiteX5-5253" fmla="*/ 2834661 w 4608216"/>
              <a:gd name="connsiteY5-5254" fmla="*/ 10079 h 6362301"/>
              <a:gd name="connsiteX6-5255" fmla="*/ 2587011 w 4608216"/>
              <a:gd name="connsiteY6-5256" fmla="*/ 38654 h 6362301"/>
              <a:gd name="connsiteX7-5257" fmla="*/ 2406036 w 4608216"/>
              <a:gd name="connsiteY7-5258" fmla="*/ 129141 h 6362301"/>
              <a:gd name="connsiteX8-5259" fmla="*/ 1857396 w 4608216"/>
              <a:gd name="connsiteY8-5260" fmla="*/ 449181 h 6362301"/>
              <a:gd name="connsiteX9-5261" fmla="*/ 1651656 w 4608216"/>
              <a:gd name="connsiteY9-5262" fmla="*/ 563481 h 6362301"/>
              <a:gd name="connsiteX10-5263" fmla="*/ 1514496 w 4608216"/>
              <a:gd name="connsiteY10-5264" fmla="*/ 593961 h 6362301"/>
              <a:gd name="connsiteX11-5265" fmla="*/ 1217316 w 4608216"/>
              <a:gd name="connsiteY11-5266" fmla="*/ 616821 h 6362301"/>
              <a:gd name="connsiteX12-5267" fmla="*/ 699156 w 4608216"/>
              <a:gd name="connsiteY12-5268" fmla="*/ 624441 h 6362301"/>
              <a:gd name="connsiteX13-5269" fmla="*/ 485796 w 4608216"/>
              <a:gd name="connsiteY13-5270" fmla="*/ 700641 h 6362301"/>
              <a:gd name="connsiteX14-5271" fmla="*/ 257196 w 4608216"/>
              <a:gd name="connsiteY14-5272" fmla="*/ 1104501 h 6362301"/>
              <a:gd name="connsiteX15-5273" fmla="*/ 21 w 4608216"/>
              <a:gd name="connsiteY15-5274" fmla="*/ 2094149 h 6362301"/>
              <a:gd name="connsiteX16-5275" fmla="*/ 81936 w 4608216"/>
              <a:gd name="connsiteY16-5276" fmla="*/ 2506581 h 6362301"/>
              <a:gd name="connsiteX17-5277" fmla="*/ 207666 w 4608216"/>
              <a:gd name="connsiteY17-5278" fmla="*/ 2715179 h 6362301"/>
              <a:gd name="connsiteX18-5279" fmla="*/ 425789 w 4608216"/>
              <a:gd name="connsiteY18-5280" fmla="*/ 2958066 h 6362301"/>
              <a:gd name="connsiteX19-5281" fmla="*/ 577236 w 4608216"/>
              <a:gd name="connsiteY19-5282" fmla="*/ 3283821 h 6362301"/>
              <a:gd name="connsiteX20-5283" fmla="*/ 554376 w 4608216"/>
              <a:gd name="connsiteY20-5284" fmla="*/ 3779121 h 6362301"/>
              <a:gd name="connsiteX21-5285" fmla="*/ 584856 w 4608216"/>
              <a:gd name="connsiteY21-5286" fmla="*/ 4189649 h 6362301"/>
              <a:gd name="connsiteX22-5287" fmla="*/ 750591 w 4608216"/>
              <a:gd name="connsiteY22-5288" fmla="*/ 4376338 h 6362301"/>
              <a:gd name="connsiteX23-5289" fmla="*/ 1239224 w 4608216"/>
              <a:gd name="connsiteY23-5290" fmla="*/ 4600176 h 6362301"/>
              <a:gd name="connsiteX24-5291" fmla="*/ 2013606 w 4608216"/>
              <a:gd name="connsiteY24-5292" fmla="*/ 5287881 h 6362301"/>
              <a:gd name="connsiteX25-5293" fmla="*/ 2284116 w 4608216"/>
              <a:gd name="connsiteY25-5294" fmla="*/ 5691741 h 6362301"/>
              <a:gd name="connsiteX26-5295" fmla="*/ 2638446 w 4608216"/>
              <a:gd name="connsiteY26-5296" fmla="*/ 5773656 h 6362301"/>
              <a:gd name="connsiteX27-5297" fmla="*/ 2947056 w 4608216"/>
              <a:gd name="connsiteY27-5298" fmla="*/ 5859381 h 6362301"/>
              <a:gd name="connsiteX28-5299" fmla="*/ 3777636 w 4608216"/>
              <a:gd name="connsiteY28-5300" fmla="*/ 6362301 h 6362301"/>
              <a:gd name="connsiteX29-5301" fmla="*/ 4105296 w 4608216"/>
              <a:gd name="connsiteY29-5302" fmla="*/ 6308961 h 6362301"/>
              <a:gd name="connsiteX30-5303" fmla="*/ 4333896 w 4608216"/>
              <a:gd name="connsiteY30-5304" fmla="*/ 6004161 h 6362301"/>
              <a:gd name="connsiteX31-5305" fmla="*/ 4219596 w 4608216"/>
              <a:gd name="connsiteY31-5306" fmla="*/ 5577441 h 6362301"/>
              <a:gd name="connsiteX32-5307" fmla="*/ 4151016 w 4608216"/>
              <a:gd name="connsiteY32-5308" fmla="*/ 5325981 h 6362301"/>
              <a:gd name="connsiteX33-5309" fmla="*/ 3930036 w 4608216"/>
              <a:gd name="connsiteY33-5310" fmla="*/ 5036421 h 6362301"/>
              <a:gd name="connsiteX34-5311" fmla="*/ 3884316 w 4608216"/>
              <a:gd name="connsiteY34-5312" fmla="*/ 4830681 h 6362301"/>
              <a:gd name="connsiteX35-5313" fmla="*/ 3968136 w 4608216"/>
              <a:gd name="connsiteY35-5314" fmla="*/ 4442061 h 6362301"/>
              <a:gd name="connsiteX36-5315" fmla="*/ 4044336 w 4608216"/>
              <a:gd name="connsiteY36-5316" fmla="*/ 4190601 h 6362301"/>
              <a:gd name="connsiteX37-5317" fmla="*/ 4364376 w 4608216"/>
              <a:gd name="connsiteY37-5318" fmla="*/ 3870561 h 6362301"/>
              <a:gd name="connsiteX38-5319" fmla="*/ 4585356 w 4608216"/>
              <a:gd name="connsiteY38-5320" fmla="*/ 3702921 h 6362301"/>
              <a:gd name="connsiteX39-5321" fmla="*/ 4608216 w 4608216"/>
              <a:gd name="connsiteY39-5322" fmla="*/ 3535281 h 6362301"/>
              <a:gd name="connsiteX40-5323" fmla="*/ 4608216 w 4608216"/>
              <a:gd name="connsiteY40-5324" fmla="*/ 3245721 h 6362301"/>
              <a:gd name="connsiteX41-5325" fmla="*/ 4387236 w 4608216"/>
              <a:gd name="connsiteY41-5326" fmla="*/ 2834241 h 6362301"/>
              <a:gd name="connsiteX42-5327" fmla="*/ 4295796 w 4608216"/>
              <a:gd name="connsiteY42-5328" fmla="*/ 2636121 h 6362301"/>
              <a:gd name="connsiteX43-5329" fmla="*/ 4295796 w 4608216"/>
              <a:gd name="connsiteY43-5330" fmla="*/ 2415141 h 6362301"/>
              <a:gd name="connsiteX44-5331" fmla="*/ 4463436 w 4608216"/>
              <a:gd name="connsiteY44-5332" fmla="*/ 2140821 h 6362301"/>
              <a:gd name="connsiteX45-5333" fmla="*/ 4524396 w 4608216"/>
              <a:gd name="connsiteY45-5334" fmla="*/ 2003661 h 6362301"/>
              <a:gd name="connsiteX46-5335" fmla="*/ 4425336 w 4608216"/>
              <a:gd name="connsiteY46-5336" fmla="*/ 1790301 h 6362301"/>
              <a:gd name="connsiteX47-5337" fmla="*/ 4410096 w 4608216"/>
              <a:gd name="connsiteY47-5338" fmla="*/ 1554081 h 6362301"/>
              <a:gd name="connsiteX48-5339" fmla="*/ 4387236 w 4608216"/>
              <a:gd name="connsiteY48-5340" fmla="*/ 1272141 h 6362301"/>
              <a:gd name="connsiteX49-5341" fmla="*/ 4311036 w 4608216"/>
              <a:gd name="connsiteY49-5342" fmla="*/ 898761 h 6362301"/>
              <a:gd name="connsiteX50-5343" fmla="*/ 4219596 w 4608216"/>
              <a:gd name="connsiteY50-5344" fmla="*/ 647301 h 6362301"/>
              <a:gd name="connsiteX51-5345" fmla="*/ 4307226 w 4608216"/>
              <a:gd name="connsiteY51-5346" fmla="*/ 485376 h 6362301"/>
              <a:gd name="connsiteX0-5347" fmla="*/ 4307226 w 4608216"/>
              <a:gd name="connsiteY0-5348" fmla="*/ 485376 h 6362301"/>
              <a:gd name="connsiteX1-5349" fmla="*/ 4197689 w 4608216"/>
              <a:gd name="connsiteY1-5350" fmla="*/ 366314 h 6362301"/>
              <a:gd name="connsiteX2-5351" fmla="*/ 3564276 w 4608216"/>
              <a:gd name="connsiteY2-5352" fmla="*/ 228201 h 6362301"/>
              <a:gd name="connsiteX3-5353" fmla="*/ 3381396 w 4608216"/>
              <a:gd name="connsiteY3-5354" fmla="*/ 167241 h 6362301"/>
              <a:gd name="connsiteX4-5355" fmla="*/ 3008016 w 4608216"/>
              <a:gd name="connsiteY4-5356" fmla="*/ 52941 h 6362301"/>
              <a:gd name="connsiteX5-5357" fmla="*/ 2834661 w 4608216"/>
              <a:gd name="connsiteY5-5358" fmla="*/ 10079 h 6362301"/>
              <a:gd name="connsiteX6-5359" fmla="*/ 2587011 w 4608216"/>
              <a:gd name="connsiteY6-5360" fmla="*/ 38654 h 6362301"/>
              <a:gd name="connsiteX7-5361" fmla="*/ 2406036 w 4608216"/>
              <a:gd name="connsiteY7-5362" fmla="*/ 129141 h 6362301"/>
              <a:gd name="connsiteX8-5363" fmla="*/ 1857396 w 4608216"/>
              <a:gd name="connsiteY8-5364" fmla="*/ 449181 h 6362301"/>
              <a:gd name="connsiteX9-5365" fmla="*/ 1651656 w 4608216"/>
              <a:gd name="connsiteY9-5366" fmla="*/ 563481 h 6362301"/>
              <a:gd name="connsiteX10-5367" fmla="*/ 1514496 w 4608216"/>
              <a:gd name="connsiteY10-5368" fmla="*/ 593961 h 6362301"/>
              <a:gd name="connsiteX11-5369" fmla="*/ 1217316 w 4608216"/>
              <a:gd name="connsiteY11-5370" fmla="*/ 616821 h 6362301"/>
              <a:gd name="connsiteX12-5371" fmla="*/ 699156 w 4608216"/>
              <a:gd name="connsiteY12-5372" fmla="*/ 624441 h 6362301"/>
              <a:gd name="connsiteX13-5373" fmla="*/ 485796 w 4608216"/>
              <a:gd name="connsiteY13-5374" fmla="*/ 700641 h 6362301"/>
              <a:gd name="connsiteX14-5375" fmla="*/ 257196 w 4608216"/>
              <a:gd name="connsiteY14-5376" fmla="*/ 1104501 h 6362301"/>
              <a:gd name="connsiteX15-5377" fmla="*/ 21 w 4608216"/>
              <a:gd name="connsiteY15-5378" fmla="*/ 2094149 h 6362301"/>
              <a:gd name="connsiteX16-5379" fmla="*/ 81936 w 4608216"/>
              <a:gd name="connsiteY16-5380" fmla="*/ 2506581 h 6362301"/>
              <a:gd name="connsiteX17-5381" fmla="*/ 207666 w 4608216"/>
              <a:gd name="connsiteY17-5382" fmla="*/ 2715179 h 6362301"/>
              <a:gd name="connsiteX18-5383" fmla="*/ 425789 w 4608216"/>
              <a:gd name="connsiteY18-5384" fmla="*/ 2958066 h 6362301"/>
              <a:gd name="connsiteX19-5385" fmla="*/ 577236 w 4608216"/>
              <a:gd name="connsiteY19-5386" fmla="*/ 3283821 h 6362301"/>
              <a:gd name="connsiteX20-5387" fmla="*/ 554376 w 4608216"/>
              <a:gd name="connsiteY20-5388" fmla="*/ 3779121 h 6362301"/>
              <a:gd name="connsiteX21-5389" fmla="*/ 584856 w 4608216"/>
              <a:gd name="connsiteY21-5390" fmla="*/ 4189649 h 6362301"/>
              <a:gd name="connsiteX22-5391" fmla="*/ 750591 w 4608216"/>
              <a:gd name="connsiteY22-5392" fmla="*/ 4376338 h 6362301"/>
              <a:gd name="connsiteX23-5393" fmla="*/ 1239224 w 4608216"/>
              <a:gd name="connsiteY23-5394" fmla="*/ 4600176 h 6362301"/>
              <a:gd name="connsiteX24-5395" fmla="*/ 2013606 w 4608216"/>
              <a:gd name="connsiteY24-5396" fmla="*/ 5287881 h 6362301"/>
              <a:gd name="connsiteX25-5397" fmla="*/ 2284116 w 4608216"/>
              <a:gd name="connsiteY25-5398" fmla="*/ 5691741 h 6362301"/>
              <a:gd name="connsiteX26-5399" fmla="*/ 2638446 w 4608216"/>
              <a:gd name="connsiteY26-5400" fmla="*/ 5773656 h 6362301"/>
              <a:gd name="connsiteX27-5401" fmla="*/ 2947056 w 4608216"/>
              <a:gd name="connsiteY27-5402" fmla="*/ 5859381 h 6362301"/>
              <a:gd name="connsiteX28-5403" fmla="*/ 3777636 w 4608216"/>
              <a:gd name="connsiteY28-5404" fmla="*/ 6362301 h 6362301"/>
              <a:gd name="connsiteX29-5405" fmla="*/ 4105296 w 4608216"/>
              <a:gd name="connsiteY29-5406" fmla="*/ 6308961 h 6362301"/>
              <a:gd name="connsiteX30-5407" fmla="*/ 4333896 w 4608216"/>
              <a:gd name="connsiteY30-5408" fmla="*/ 6004161 h 6362301"/>
              <a:gd name="connsiteX31-5409" fmla="*/ 4219596 w 4608216"/>
              <a:gd name="connsiteY31-5410" fmla="*/ 5577441 h 6362301"/>
              <a:gd name="connsiteX32-5411" fmla="*/ 4151016 w 4608216"/>
              <a:gd name="connsiteY32-5412" fmla="*/ 5325981 h 6362301"/>
              <a:gd name="connsiteX33-5413" fmla="*/ 3930036 w 4608216"/>
              <a:gd name="connsiteY33-5414" fmla="*/ 5036421 h 6362301"/>
              <a:gd name="connsiteX34-5415" fmla="*/ 3884316 w 4608216"/>
              <a:gd name="connsiteY34-5416" fmla="*/ 4830681 h 6362301"/>
              <a:gd name="connsiteX35-5417" fmla="*/ 3968136 w 4608216"/>
              <a:gd name="connsiteY35-5418" fmla="*/ 4442061 h 6362301"/>
              <a:gd name="connsiteX36-5419" fmla="*/ 4044336 w 4608216"/>
              <a:gd name="connsiteY36-5420" fmla="*/ 4190601 h 6362301"/>
              <a:gd name="connsiteX37-5421" fmla="*/ 4364376 w 4608216"/>
              <a:gd name="connsiteY37-5422" fmla="*/ 3870561 h 6362301"/>
              <a:gd name="connsiteX38-5423" fmla="*/ 4585356 w 4608216"/>
              <a:gd name="connsiteY38-5424" fmla="*/ 3702921 h 6362301"/>
              <a:gd name="connsiteX39-5425" fmla="*/ 4608216 w 4608216"/>
              <a:gd name="connsiteY39-5426" fmla="*/ 3535281 h 6362301"/>
              <a:gd name="connsiteX40-5427" fmla="*/ 4608216 w 4608216"/>
              <a:gd name="connsiteY40-5428" fmla="*/ 3245721 h 6362301"/>
              <a:gd name="connsiteX41-5429" fmla="*/ 4387236 w 4608216"/>
              <a:gd name="connsiteY41-5430" fmla="*/ 2834241 h 6362301"/>
              <a:gd name="connsiteX42-5431" fmla="*/ 4295796 w 4608216"/>
              <a:gd name="connsiteY42-5432" fmla="*/ 2636121 h 6362301"/>
              <a:gd name="connsiteX43-5433" fmla="*/ 4295796 w 4608216"/>
              <a:gd name="connsiteY43-5434" fmla="*/ 2415141 h 6362301"/>
              <a:gd name="connsiteX44-5435" fmla="*/ 4463436 w 4608216"/>
              <a:gd name="connsiteY44-5436" fmla="*/ 2140821 h 6362301"/>
              <a:gd name="connsiteX45-5437" fmla="*/ 4524396 w 4608216"/>
              <a:gd name="connsiteY45-5438" fmla="*/ 2003661 h 6362301"/>
              <a:gd name="connsiteX46-5439" fmla="*/ 4425336 w 4608216"/>
              <a:gd name="connsiteY46-5440" fmla="*/ 1790301 h 6362301"/>
              <a:gd name="connsiteX47-5441" fmla="*/ 4410096 w 4608216"/>
              <a:gd name="connsiteY47-5442" fmla="*/ 1554081 h 6362301"/>
              <a:gd name="connsiteX48-5443" fmla="*/ 4387236 w 4608216"/>
              <a:gd name="connsiteY48-5444" fmla="*/ 1272141 h 6362301"/>
              <a:gd name="connsiteX49-5445" fmla="*/ 4311036 w 4608216"/>
              <a:gd name="connsiteY49-5446" fmla="*/ 898761 h 6362301"/>
              <a:gd name="connsiteX50-5447" fmla="*/ 4219596 w 4608216"/>
              <a:gd name="connsiteY50-5448" fmla="*/ 647301 h 6362301"/>
              <a:gd name="connsiteX51-5449" fmla="*/ 4307226 w 4608216"/>
              <a:gd name="connsiteY51-5450" fmla="*/ 485376 h 6362301"/>
              <a:gd name="connsiteX0-5451" fmla="*/ 4307226 w 4608216"/>
              <a:gd name="connsiteY0-5452" fmla="*/ 485376 h 6362301"/>
              <a:gd name="connsiteX1-5453" fmla="*/ 4197689 w 4608216"/>
              <a:gd name="connsiteY1-5454" fmla="*/ 366314 h 6362301"/>
              <a:gd name="connsiteX2-5455" fmla="*/ 3564276 w 4608216"/>
              <a:gd name="connsiteY2-5456" fmla="*/ 228201 h 6362301"/>
              <a:gd name="connsiteX3-5457" fmla="*/ 3381396 w 4608216"/>
              <a:gd name="connsiteY3-5458" fmla="*/ 167241 h 6362301"/>
              <a:gd name="connsiteX4-5459" fmla="*/ 3008016 w 4608216"/>
              <a:gd name="connsiteY4-5460" fmla="*/ 52941 h 6362301"/>
              <a:gd name="connsiteX5-5461" fmla="*/ 2834661 w 4608216"/>
              <a:gd name="connsiteY5-5462" fmla="*/ 10079 h 6362301"/>
              <a:gd name="connsiteX6-5463" fmla="*/ 2587011 w 4608216"/>
              <a:gd name="connsiteY6-5464" fmla="*/ 38654 h 6362301"/>
              <a:gd name="connsiteX7-5465" fmla="*/ 2406036 w 4608216"/>
              <a:gd name="connsiteY7-5466" fmla="*/ 129141 h 6362301"/>
              <a:gd name="connsiteX8-5467" fmla="*/ 1857396 w 4608216"/>
              <a:gd name="connsiteY8-5468" fmla="*/ 449181 h 6362301"/>
              <a:gd name="connsiteX9-5469" fmla="*/ 1651656 w 4608216"/>
              <a:gd name="connsiteY9-5470" fmla="*/ 563481 h 6362301"/>
              <a:gd name="connsiteX10-5471" fmla="*/ 1514496 w 4608216"/>
              <a:gd name="connsiteY10-5472" fmla="*/ 593961 h 6362301"/>
              <a:gd name="connsiteX11-5473" fmla="*/ 1217316 w 4608216"/>
              <a:gd name="connsiteY11-5474" fmla="*/ 616821 h 6362301"/>
              <a:gd name="connsiteX12-5475" fmla="*/ 699156 w 4608216"/>
              <a:gd name="connsiteY12-5476" fmla="*/ 624441 h 6362301"/>
              <a:gd name="connsiteX13-5477" fmla="*/ 485796 w 4608216"/>
              <a:gd name="connsiteY13-5478" fmla="*/ 700641 h 6362301"/>
              <a:gd name="connsiteX14-5479" fmla="*/ 257196 w 4608216"/>
              <a:gd name="connsiteY14-5480" fmla="*/ 1104501 h 6362301"/>
              <a:gd name="connsiteX15-5481" fmla="*/ 21 w 4608216"/>
              <a:gd name="connsiteY15-5482" fmla="*/ 2094149 h 6362301"/>
              <a:gd name="connsiteX16-5483" fmla="*/ 81936 w 4608216"/>
              <a:gd name="connsiteY16-5484" fmla="*/ 2506581 h 6362301"/>
              <a:gd name="connsiteX17-5485" fmla="*/ 207666 w 4608216"/>
              <a:gd name="connsiteY17-5486" fmla="*/ 2715179 h 6362301"/>
              <a:gd name="connsiteX18-5487" fmla="*/ 425789 w 4608216"/>
              <a:gd name="connsiteY18-5488" fmla="*/ 2958066 h 6362301"/>
              <a:gd name="connsiteX19-5489" fmla="*/ 577236 w 4608216"/>
              <a:gd name="connsiteY19-5490" fmla="*/ 3283821 h 6362301"/>
              <a:gd name="connsiteX20-5491" fmla="*/ 554376 w 4608216"/>
              <a:gd name="connsiteY20-5492" fmla="*/ 3779121 h 6362301"/>
              <a:gd name="connsiteX21-5493" fmla="*/ 584856 w 4608216"/>
              <a:gd name="connsiteY21-5494" fmla="*/ 4189649 h 6362301"/>
              <a:gd name="connsiteX22-5495" fmla="*/ 750591 w 4608216"/>
              <a:gd name="connsiteY22-5496" fmla="*/ 4376338 h 6362301"/>
              <a:gd name="connsiteX23-5497" fmla="*/ 1239224 w 4608216"/>
              <a:gd name="connsiteY23-5498" fmla="*/ 4600176 h 6362301"/>
              <a:gd name="connsiteX24-5499" fmla="*/ 2013606 w 4608216"/>
              <a:gd name="connsiteY24-5500" fmla="*/ 5287881 h 6362301"/>
              <a:gd name="connsiteX25-5501" fmla="*/ 2284116 w 4608216"/>
              <a:gd name="connsiteY25-5502" fmla="*/ 5691741 h 6362301"/>
              <a:gd name="connsiteX26-5503" fmla="*/ 2638446 w 4608216"/>
              <a:gd name="connsiteY26-5504" fmla="*/ 5773656 h 6362301"/>
              <a:gd name="connsiteX27-5505" fmla="*/ 2947056 w 4608216"/>
              <a:gd name="connsiteY27-5506" fmla="*/ 5859381 h 6362301"/>
              <a:gd name="connsiteX28-5507" fmla="*/ 3777636 w 4608216"/>
              <a:gd name="connsiteY28-5508" fmla="*/ 6362301 h 6362301"/>
              <a:gd name="connsiteX29-5509" fmla="*/ 4105296 w 4608216"/>
              <a:gd name="connsiteY29-5510" fmla="*/ 6308961 h 6362301"/>
              <a:gd name="connsiteX30-5511" fmla="*/ 4333896 w 4608216"/>
              <a:gd name="connsiteY30-5512" fmla="*/ 6004161 h 6362301"/>
              <a:gd name="connsiteX31-5513" fmla="*/ 4219596 w 4608216"/>
              <a:gd name="connsiteY31-5514" fmla="*/ 5577441 h 6362301"/>
              <a:gd name="connsiteX32-5515" fmla="*/ 4151016 w 4608216"/>
              <a:gd name="connsiteY32-5516" fmla="*/ 5325981 h 6362301"/>
              <a:gd name="connsiteX33-5517" fmla="*/ 3930036 w 4608216"/>
              <a:gd name="connsiteY33-5518" fmla="*/ 5036421 h 6362301"/>
              <a:gd name="connsiteX34-5519" fmla="*/ 3884316 w 4608216"/>
              <a:gd name="connsiteY34-5520" fmla="*/ 4830681 h 6362301"/>
              <a:gd name="connsiteX35-5521" fmla="*/ 3968136 w 4608216"/>
              <a:gd name="connsiteY35-5522" fmla="*/ 4442061 h 6362301"/>
              <a:gd name="connsiteX36-5523" fmla="*/ 4044336 w 4608216"/>
              <a:gd name="connsiteY36-5524" fmla="*/ 4190601 h 6362301"/>
              <a:gd name="connsiteX37-5525" fmla="*/ 4364376 w 4608216"/>
              <a:gd name="connsiteY37-5526" fmla="*/ 3870561 h 6362301"/>
              <a:gd name="connsiteX38-5527" fmla="*/ 4585356 w 4608216"/>
              <a:gd name="connsiteY38-5528" fmla="*/ 3702921 h 6362301"/>
              <a:gd name="connsiteX39-5529" fmla="*/ 4608216 w 4608216"/>
              <a:gd name="connsiteY39-5530" fmla="*/ 3535281 h 6362301"/>
              <a:gd name="connsiteX40-5531" fmla="*/ 4608216 w 4608216"/>
              <a:gd name="connsiteY40-5532" fmla="*/ 3245721 h 6362301"/>
              <a:gd name="connsiteX41-5533" fmla="*/ 4387236 w 4608216"/>
              <a:gd name="connsiteY41-5534" fmla="*/ 2834241 h 6362301"/>
              <a:gd name="connsiteX42-5535" fmla="*/ 4295796 w 4608216"/>
              <a:gd name="connsiteY42-5536" fmla="*/ 2636121 h 6362301"/>
              <a:gd name="connsiteX43-5537" fmla="*/ 4295796 w 4608216"/>
              <a:gd name="connsiteY43-5538" fmla="*/ 2415141 h 6362301"/>
              <a:gd name="connsiteX44-5539" fmla="*/ 4463436 w 4608216"/>
              <a:gd name="connsiteY44-5540" fmla="*/ 2140821 h 6362301"/>
              <a:gd name="connsiteX45-5541" fmla="*/ 4524396 w 4608216"/>
              <a:gd name="connsiteY45-5542" fmla="*/ 2003661 h 6362301"/>
              <a:gd name="connsiteX46-5543" fmla="*/ 4425336 w 4608216"/>
              <a:gd name="connsiteY46-5544" fmla="*/ 1790301 h 6362301"/>
              <a:gd name="connsiteX47-5545" fmla="*/ 4410096 w 4608216"/>
              <a:gd name="connsiteY47-5546" fmla="*/ 1554081 h 6362301"/>
              <a:gd name="connsiteX48-5547" fmla="*/ 4387236 w 4608216"/>
              <a:gd name="connsiteY48-5548" fmla="*/ 1272141 h 6362301"/>
              <a:gd name="connsiteX49-5549" fmla="*/ 4311036 w 4608216"/>
              <a:gd name="connsiteY49-5550" fmla="*/ 898761 h 6362301"/>
              <a:gd name="connsiteX50-5551" fmla="*/ 4219596 w 4608216"/>
              <a:gd name="connsiteY50-5552" fmla="*/ 647301 h 6362301"/>
              <a:gd name="connsiteX51-5553" fmla="*/ 4307226 w 4608216"/>
              <a:gd name="connsiteY51-5554" fmla="*/ 485376 h 6362301"/>
              <a:gd name="connsiteX0-5555" fmla="*/ 4307226 w 4608216"/>
              <a:gd name="connsiteY0-5556" fmla="*/ 485376 h 6363911"/>
              <a:gd name="connsiteX1-5557" fmla="*/ 4197689 w 4608216"/>
              <a:gd name="connsiteY1-5558" fmla="*/ 366314 h 6363911"/>
              <a:gd name="connsiteX2-5559" fmla="*/ 3564276 w 4608216"/>
              <a:gd name="connsiteY2-5560" fmla="*/ 228201 h 6363911"/>
              <a:gd name="connsiteX3-5561" fmla="*/ 3381396 w 4608216"/>
              <a:gd name="connsiteY3-5562" fmla="*/ 167241 h 6363911"/>
              <a:gd name="connsiteX4-5563" fmla="*/ 3008016 w 4608216"/>
              <a:gd name="connsiteY4-5564" fmla="*/ 52941 h 6363911"/>
              <a:gd name="connsiteX5-5565" fmla="*/ 2834661 w 4608216"/>
              <a:gd name="connsiteY5-5566" fmla="*/ 10079 h 6363911"/>
              <a:gd name="connsiteX6-5567" fmla="*/ 2587011 w 4608216"/>
              <a:gd name="connsiteY6-5568" fmla="*/ 38654 h 6363911"/>
              <a:gd name="connsiteX7-5569" fmla="*/ 2406036 w 4608216"/>
              <a:gd name="connsiteY7-5570" fmla="*/ 129141 h 6363911"/>
              <a:gd name="connsiteX8-5571" fmla="*/ 1857396 w 4608216"/>
              <a:gd name="connsiteY8-5572" fmla="*/ 449181 h 6363911"/>
              <a:gd name="connsiteX9-5573" fmla="*/ 1651656 w 4608216"/>
              <a:gd name="connsiteY9-5574" fmla="*/ 563481 h 6363911"/>
              <a:gd name="connsiteX10-5575" fmla="*/ 1514496 w 4608216"/>
              <a:gd name="connsiteY10-5576" fmla="*/ 593961 h 6363911"/>
              <a:gd name="connsiteX11-5577" fmla="*/ 1217316 w 4608216"/>
              <a:gd name="connsiteY11-5578" fmla="*/ 616821 h 6363911"/>
              <a:gd name="connsiteX12-5579" fmla="*/ 699156 w 4608216"/>
              <a:gd name="connsiteY12-5580" fmla="*/ 624441 h 6363911"/>
              <a:gd name="connsiteX13-5581" fmla="*/ 485796 w 4608216"/>
              <a:gd name="connsiteY13-5582" fmla="*/ 700641 h 6363911"/>
              <a:gd name="connsiteX14-5583" fmla="*/ 257196 w 4608216"/>
              <a:gd name="connsiteY14-5584" fmla="*/ 1104501 h 6363911"/>
              <a:gd name="connsiteX15-5585" fmla="*/ 21 w 4608216"/>
              <a:gd name="connsiteY15-5586" fmla="*/ 2094149 h 6363911"/>
              <a:gd name="connsiteX16-5587" fmla="*/ 81936 w 4608216"/>
              <a:gd name="connsiteY16-5588" fmla="*/ 2506581 h 6363911"/>
              <a:gd name="connsiteX17-5589" fmla="*/ 207666 w 4608216"/>
              <a:gd name="connsiteY17-5590" fmla="*/ 2715179 h 6363911"/>
              <a:gd name="connsiteX18-5591" fmla="*/ 425789 w 4608216"/>
              <a:gd name="connsiteY18-5592" fmla="*/ 2958066 h 6363911"/>
              <a:gd name="connsiteX19-5593" fmla="*/ 577236 w 4608216"/>
              <a:gd name="connsiteY19-5594" fmla="*/ 3283821 h 6363911"/>
              <a:gd name="connsiteX20-5595" fmla="*/ 554376 w 4608216"/>
              <a:gd name="connsiteY20-5596" fmla="*/ 3779121 h 6363911"/>
              <a:gd name="connsiteX21-5597" fmla="*/ 584856 w 4608216"/>
              <a:gd name="connsiteY21-5598" fmla="*/ 4189649 h 6363911"/>
              <a:gd name="connsiteX22-5599" fmla="*/ 750591 w 4608216"/>
              <a:gd name="connsiteY22-5600" fmla="*/ 4376338 h 6363911"/>
              <a:gd name="connsiteX23-5601" fmla="*/ 1239224 w 4608216"/>
              <a:gd name="connsiteY23-5602" fmla="*/ 4600176 h 6363911"/>
              <a:gd name="connsiteX24-5603" fmla="*/ 2013606 w 4608216"/>
              <a:gd name="connsiteY24-5604" fmla="*/ 5287881 h 6363911"/>
              <a:gd name="connsiteX25-5605" fmla="*/ 2284116 w 4608216"/>
              <a:gd name="connsiteY25-5606" fmla="*/ 5691741 h 6363911"/>
              <a:gd name="connsiteX26-5607" fmla="*/ 2638446 w 4608216"/>
              <a:gd name="connsiteY26-5608" fmla="*/ 5773656 h 6363911"/>
              <a:gd name="connsiteX27-5609" fmla="*/ 2947056 w 4608216"/>
              <a:gd name="connsiteY27-5610" fmla="*/ 5859381 h 6363911"/>
              <a:gd name="connsiteX28-5611" fmla="*/ 3777636 w 4608216"/>
              <a:gd name="connsiteY28-5612" fmla="*/ 6362301 h 6363911"/>
              <a:gd name="connsiteX29-5613" fmla="*/ 4105296 w 4608216"/>
              <a:gd name="connsiteY29-5614" fmla="*/ 6308961 h 6363911"/>
              <a:gd name="connsiteX30-5615" fmla="*/ 4333896 w 4608216"/>
              <a:gd name="connsiteY30-5616" fmla="*/ 6004161 h 6363911"/>
              <a:gd name="connsiteX31-5617" fmla="*/ 4219596 w 4608216"/>
              <a:gd name="connsiteY31-5618" fmla="*/ 5577441 h 6363911"/>
              <a:gd name="connsiteX32-5619" fmla="*/ 4151016 w 4608216"/>
              <a:gd name="connsiteY32-5620" fmla="*/ 5325981 h 6363911"/>
              <a:gd name="connsiteX33-5621" fmla="*/ 3930036 w 4608216"/>
              <a:gd name="connsiteY33-5622" fmla="*/ 5036421 h 6363911"/>
              <a:gd name="connsiteX34-5623" fmla="*/ 3884316 w 4608216"/>
              <a:gd name="connsiteY34-5624" fmla="*/ 4830681 h 6363911"/>
              <a:gd name="connsiteX35-5625" fmla="*/ 3968136 w 4608216"/>
              <a:gd name="connsiteY35-5626" fmla="*/ 4442061 h 6363911"/>
              <a:gd name="connsiteX36-5627" fmla="*/ 4044336 w 4608216"/>
              <a:gd name="connsiteY36-5628" fmla="*/ 4190601 h 6363911"/>
              <a:gd name="connsiteX37-5629" fmla="*/ 4364376 w 4608216"/>
              <a:gd name="connsiteY37-5630" fmla="*/ 3870561 h 6363911"/>
              <a:gd name="connsiteX38-5631" fmla="*/ 4585356 w 4608216"/>
              <a:gd name="connsiteY38-5632" fmla="*/ 3702921 h 6363911"/>
              <a:gd name="connsiteX39-5633" fmla="*/ 4608216 w 4608216"/>
              <a:gd name="connsiteY39-5634" fmla="*/ 3535281 h 6363911"/>
              <a:gd name="connsiteX40-5635" fmla="*/ 4608216 w 4608216"/>
              <a:gd name="connsiteY40-5636" fmla="*/ 3245721 h 6363911"/>
              <a:gd name="connsiteX41-5637" fmla="*/ 4387236 w 4608216"/>
              <a:gd name="connsiteY41-5638" fmla="*/ 2834241 h 6363911"/>
              <a:gd name="connsiteX42-5639" fmla="*/ 4295796 w 4608216"/>
              <a:gd name="connsiteY42-5640" fmla="*/ 2636121 h 6363911"/>
              <a:gd name="connsiteX43-5641" fmla="*/ 4295796 w 4608216"/>
              <a:gd name="connsiteY43-5642" fmla="*/ 2415141 h 6363911"/>
              <a:gd name="connsiteX44-5643" fmla="*/ 4463436 w 4608216"/>
              <a:gd name="connsiteY44-5644" fmla="*/ 2140821 h 6363911"/>
              <a:gd name="connsiteX45-5645" fmla="*/ 4524396 w 4608216"/>
              <a:gd name="connsiteY45-5646" fmla="*/ 2003661 h 6363911"/>
              <a:gd name="connsiteX46-5647" fmla="*/ 4425336 w 4608216"/>
              <a:gd name="connsiteY46-5648" fmla="*/ 1790301 h 6363911"/>
              <a:gd name="connsiteX47-5649" fmla="*/ 4410096 w 4608216"/>
              <a:gd name="connsiteY47-5650" fmla="*/ 1554081 h 6363911"/>
              <a:gd name="connsiteX48-5651" fmla="*/ 4387236 w 4608216"/>
              <a:gd name="connsiteY48-5652" fmla="*/ 1272141 h 6363911"/>
              <a:gd name="connsiteX49-5653" fmla="*/ 4311036 w 4608216"/>
              <a:gd name="connsiteY49-5654" fmla="*/ 898761 h 6363911"/>
              <a:gd name="connsiteX50-5655" fmla="*/ 4219596 w 4608216"/>
              <a:gd name="connsiteY50-5656" fmla="*/ 647301 h 6363911"/>
              <a:gd name="connsiteX51-5657" fmla="*/ 4307226 w 4608216"/>
              <a:gd name="connsiteY51-5658" fmla="*/ 485376 h 6363911"/>
              <a:gd name="connsiteX0-5659" fmla="*/ 4307226 w 4608216"/>
              <a:gd name="connsiteY0-5660" fmla="*/ 485376 h 6363055"/>
              <a:gd name="connsiteX1-5661" fmla="*/ 4197689 w 4608216"/>
              <a:gd name="connsiteY1-5662" fmla="*/ 366314 h 6363055"/>
              <a:gd name="connsiteX2-5663" fmla="*/ 3564276 w 4608216"/>
              <a:gd name="connsiteY2-5664" fmla="*/ 228201 h 6363055"/>
              <a:gd name="connsiteX3-5665" fmla="*/ 3381396 w 4608216"/>
              <a:gd name="connsiteY3-5666" fmla="*/ 167241 h 6363055"/>
              <a:gd name="connsiteX4-5667" fmla="*/ 3008016 w 4608216"/>
              <a:gd name="connsiteY4-5668" fmla="*/ 52941 h 6363055"/>
              <a:gd name="connsiteX5-5669" fmla="*/ 2834661 w 4608216"/>
              <a:gd name="connsiteY5-5670" fmla="*/ 10079 h 6363055"/>
              <a:gd name="connsiteX6-5671" fmla="*/ 2587011 w 4608216"/>
              <a:gd name="connsiteY6-5672" fmla="*/ 38654 h 6363055"/>
              <a:gd name="connsiteX7-5673" fmla="*/ 2406036 w 4608216"/>
              <a:gd name="connsiteY7-5674" fmla="*/ 129141 h 6363055"/>
              <a:gd name="connsiteX8-5675" fmla="*/ 1857396 w 4608216"/>
              <a:gd name="connsiteY8-5676" fmla="*/ 449181 h 6363055"/>
              <a:gd name="connsiteX9-5677" fmla="*/ 1651656 w 4608216"/>
              <a:gd name="connsiteY9-5678" fmla="*/ 563481 h 6363055"/>
              <a:gd name="connsiteX10-5679" fmla="*/ 1514496 w 4608216"/>
              <a:gd name="connsiteY10-5680" fmla="*/ 593961 h 6363055"/>
              <a:gd name="connsiteX11-5681" fmla="*/ 1217316 w 4608216"/>
              <a:gd name="connsiteY11-5682" fmla="*/ 616821 h 6363055"/>
              <a:gd name="connsiteX12-5683" fmla="*/ 699156 w 4608216"/>
              <a:gd name="connsiteY12-5684" fmla="*/ 624441 h 6363055"/>
              <a:gd name="connsiteX13-5685" fmla="*/ 485796 w 4608216"/>
              <a:gd name="connsiteY13-5686" fmla="*/ 700641 h 6363055"/>
              <a:gd name="connsiteX14-5687" fmla="*/ 257196 w 4608216"/>
              <a:gd name="connsiteY14-5688" fmla="*/ 1104501 h 6363055"/>
              <a:gd name="connsiteX15-5689" fmla="*/ 21 w 4608216"/>
              <a:gd name="connsiteY15-5690" fmla="*/ 2094149 h 6363055"/>
              <a:gd name="connsiteX16-5691" fmla="*/ 81936 w 4608216"/>
              <a:gd name="connsiteY16-5692" fmla="*/ 2506581 h 6363055"/>
              <a:gd name="connsiteX17-5693" fmla="*/ 207666 w 4608216"/>
              <a:gd name="connsiteY17-5694" fmla="*/ 2715179 h 6363055"/>
              <a:gd name="connsiteX18-5695" fmla="*/ 425789 w 4608216"/>
              <a:gd name="connsiteY18-5696" fmla="*/ 2958066 h 6363055"/>
              <a:gd name="connsiteX19-5697" fmla="*/ 577236 w 4608216"/>
              <a:gd name="connsiteY19-5698" fmla="*/ 3283821 h 6363055"/>
              <a:gd name="connsiteX20-5699" fmla="*/ 554376 w 4608216"/>
              <a:gd name="connsiteY20-5700" fmla="*/ 3779121 h 6363055"/>
              <a:gd name="connsiteX21-5701" fmla="*/ 584856 w 4608216"/>
              <a:gd name="connsiteY21-5702" fmla="*/ 4189649 h 6363055"/>
              <a:gd name="connsiteX22-5703" fmla="*/ 750591 w 4608216"/>
              <a:gd name="connsiteY22-5704" fmla="*/ 4376338 h 6363055"/>
              <a:gd name="connsiteX23-5705" fmla="*/ 1239224 w 4608216"/>
              <a:gd name="connsiteY23-5706" fmla="*/ 4600176 h 6363055"/>
              <a:gd name="connsiteX24-5707" fmla="*/ 2013606 w 4608216"/>
              <a:gd name="connsiteY24-5708" fmla="*/ 5287881 h 6363055"/>
              <a:gd name="connsiteX25-5709" fmla="*/ 2284116 w 4608216"/>
              <a:gd name="connsiteY25-5710" fmla="*/ 5691741 h 6363055"/>
              <a:gd name="connsiteX26-5711" fmla="*/ 2638446 w 4608216"/>
              <a:gd name="connsiteY26-5712" fmla="*/ 5773656 h 6363055"/>
              <a:gd name="connsiteX27-5713" fmla="*/ 2947056 w 4608216"/>
              <a:gd name="connsiteY27-5714" fmla="*/ 5859381 h 6363055"/>
              <a:gd name="connsiteX28-5715" fmla="*/ 3777636 w 4608216"/>
              <a:gd name="connsiteY28-5716" fmla="*/ 6362301 h 6363055"/>
              <a:gd name="connsiteX29-5717" fmla="*/ 4167209 w 4608216"/>
              <a:gd name="connsiteY29-5718" fmla="*/ 6247048 h 6363055"/>
              <a:gd name="connsiteX30-5719" fmla="*/ 4333896 w 4608216"/>
              <a:gd name="connsiteY30-5720" fmla="*/ 6004161 h 6363055"/>
              <a:gd name="connsiteX31-5721" fmla="*/ 4219596 w 4608216"/>
              <a:gd name="connsiteY31-5722" fmla="*/ 5577441 h 6363055"/>
              <a:gd name="connsiteX32-5723" fmla="*/ 4151016 w 4608216"/>
              <a:gd name="connsiteY32-5724" fmla="*/ 5325981 h 6363055"/>
              <a:gd name="connsiteX33-5725" fmla="*/ 3930036 w 4608216"/>
              <a:gd name="connsiteY33-5726" fmla="*/ 5036421 h 6363055"/>
              <a:gd name="connsiteX34-5727" fmla="*/ 3884316 w 4608216"/>
              <a:gd name="connsiteY34-5728" fmla="*/ 4830681 h 6363055"/>
              <a:gd name="connsiteX35-5729" fmla="*/ 3968136 w 4608216"/>
              <a:gd name="connsiteY35-5730" fmla="*/ 4442061 h 6363055"/>
              <a:gd name="connsiteX36-5731" fmla="*/ 4044336 w 4608216"/>
              <a:gd name="connsiteY36-5732" fmla="*/ 4190601 h 6363055"/>
              <a:gd name="connsiteX37-5733" fmla="*/ 4364376 w 4608216"/>
              <a:gd name="connsiteY37-5734" fmla="*/ 3870561 h 6363055"/>
              <a:gd name="connsiteX38-5735" fmla="*/ 4585356 w 4608216"/>
              <a:gd name="connsiteY38-5736" fmla="*/ 3702921 h 6363055"/>
              <a:gd name="connsiteX39-5737" fmla="*/ 4608216 w 4608216"/>
              <a:gd name="connsiteY39-5738" fmla="*/ 3535281 h 6363055"/>
              <a:gd name="connsiteX40-5739" fmla="*/ 4608216 w 4608216"/>
              <a:gd name="connsiteY40-5740" fmla="*/ 3245721 h 6363055"/>
              <a:gd name="connsiteX41-5741" fmla="*/ 4387236 w 4608216"/>
              <a:gd name="connsiteY41-5742" fmla="*/ 2834241 h 6363055"/>
              <a:gd name="connsiteX42-5743" fmla="*/ 4295796 w 4608216"/>
              <a:gd name="connsiteY42-5744" fmla="*/ 2636121 h 6363055"/>
              <a:gd name="connsiteX43-5745" fmla="*/ 4295796 w 4608216"/>
              <a:gd name="connsiteY43-5746" fmla="*/ 2415141 h 6363055"/>
              <a:gd name="connsiteX44-5747" fmla="*/ 4463436 w 4608216"/>
              <a:gd name="connsiteY44-5748" fmla="*/ 2140821 h 6363055"/>
              <a:gd name="connsiteX45-5749" fmla="*/ 4524396 w 4608216"/>
              <a:gd name="connsiteY45-5750" fmla="*/ 2003661 h 6363055"/>
              <a:gd name="connsiteX46-5751" fmla="*/ 4425336 w 4608216"/>
              <a:gd name="connsiteY46-5752" fmla="*/ 1790301 h 6363055"/>
              <a:gd name="connsiteX47-5753" fmla="*/ 4410096 w 4608216"/>
              <a:gd name="connsiteY47-5754" fmla="*/ 1554081 h 6363055"/>
              <a:gd name="connsiteX48-5755" fmla="*/ 4387236 w 4608216"/>
              <a:gd name="connsiteY48-5756" fmla="*/ 1272141 h 6363055"/>
              <a:gd name="connsiteX49-5757" fmla="*/ 4311036 w 4608216"/>
              <a:gd name="connsiteY49-5758" fmla="*/ 898761 h 6363055"/>
              <a:gd name="connsiteX50-5759" fmla="*/ 4219596 w 4608216"/>
              <a:gd name="connsiteY50-5760" fmla="*/ 647301 h 6363055"/>
              <a:gd name="connsiteX51-5761" fmla="*/ 4307226 w 4608216"/>
              <a:gd name="connsiteY51-5762" fmla="*/ 485376 h 6363055"/>
              <a:gd name="connsiteX0-5763" fmla="*/ 4307226 w 4608216"/>
              <a:gd name="connsiteY0-5764" fmla="*/ 485376 h 6363850"/>
              <a:gd name="connsiteX1-5765" fmla="*/ 4197689 w 4608216"/>
              <a:gd name="connsiteY1-5766" fmla="*/ 366314 h 6363850"/>
              <a:gd name="connsiteX2-5767" fmla="*/ 3564276 w 4608216"/>
              <a:gd name="connsiteY2-5768" fmla="*/ 228201 h 6363850"/>
              <a:gd name="connsiteX3-5769" fmla="*/ 3381396 w 4608216"/>
              <a:gd name="connsiteY3-5770" fmla="*/ 167241 h 6363850"/>
              <a:gd name="connsiteX4-5771" fmla="*/ 3008016 w 4608216"/>
              <a:gd name="connsiteY4-5772" fmla="*/ 52941 h 6363850"/>
              <a:gd name="connsiteX5-5773" fmla="*/ 2834661 w 4608216"/>
              <a:gd name="connsiteY5-5774" fmla="*/ 10079 h 6363850"/>
              <a:gd name="connsiteX6-5775" fmla="*/ 2587011 w 4608216"/>
              <a:gd name="connsiteY6-5776" fmla="*/ 38654 h 6363850"/>
              <a:gd name="connsiteX7-5777" fmla="*/ 2406036 w 4608216"/>
              <a:gd name="connsiteY7-5778" fmla="*/ 129141 h 6363850"/>
              <a:gd name="connsiteX8-5779" fmla="*/ 1857396 w 4608216"/>
              <a:gd name="connsiteY8-5780" fmla="*/ 449181 h 6363850"/>
              <a:gd name="connsiteX9-5781" fmla="*/ 1651656 w 4608216"/>
              <a:gd name="connsiteY9-5782" fmla="*/ 563481 h 6363850"/>
              <a:gd name="connsiteX10-5783" fmla="*/ 1514496 w 4608216"/>
              <a:gd name="connsiteY10-5784" fmla="*/ 593961 h 6363850"/>
              <a:gd name="connsiteX11-5785" fmla="*/ 1217316 w 4608216"/>
              <a:gd name="connsiteY11-5786" fmla="*/ 616821 h 6363850"/>
              <a:gd name="connsiteX12-5787" fmla="*/ 699156 w 4608216"/>
              <a:gd name="connsiteY12-5788" fmla="*/ 624441 h 6363850"/>
              <a:gd name="connsiteX13-5789" fmla="*/ 485796 w 4608216"/>
              <a:gd name="connsiteY13-5790" fmla="*/ 700641 h 6363850"/>
              <a:gd name="connsiteX14-5791" fmla="*/ 257196 w 4608216"/>
              <a:gd name="connsiteY14-5792" fmla="*/ 1104501 h 6363850"/>
              <a:gd name="connsiteX15-5793" fmla="*/ 21 w 4608216"/>
              <a:gd name="connsiteY15-5794" fmla="*/ 2094149 h 6363850"/>
              <a:gd name="connsiteX16-5795" fmla="*/ 81936 w 4608216"/>
              <a:gd name="connsiteY16-5796" fmla="*/ 2506581 h 6363850"/>
              <a:gd name="connsiteX17-5797" fmla="*/ 207666 w 4608216"/>
              <a:gd name="connsiteY17-5798" fmla="*/ 2715179 h 6363850"/>
              <a:gd name="connsiteX18-5799" fmla="*/ 425789 w 4608216"/>
              <a:gd name="connsiteY18-5800" fmla="*/ 2958066 h 6363850"/>
              <a:gd name="connsiteX19-5801" fmla="*/ 577236 w 4608216"/>
              <a:gd name="connsiteY19-5802" fmla="*/ 3283821 h 6363850"/>
              <a:gd name="connsiteX20-5803" fmla="*/ 554376 w 4608216"/>
              <a:gd name="connsiteY20-5804" fmla="*/ 3779121 h 6363850"/>
              <a:gd name="connsiteX21-5805" fmla="*/ 584856 w 4608216"/>
              <a:gd name="connsiteY21-5806" fmla="*/ 4189649 h 6363850"/>
              <a:gd name="connsiteX22-5807" fmla="*/ 750591 w 4608216"/>
              <a:gd name="connsiteY22-5808" fmla="*/ 4376338 h 6363850"/>
              <a:gd name="connsiteX23-5809" fmla="*/ 1239224 w 4608216"/>
              <a:gd name="connsiteY23-5810" fmla="*/ 4600176 h 6363850"/>
              <a:gd name="connsiteX24-5811" fmla="*/ 2013606 w 4608216"/>
              <a:gd name="connsiteY24-5812" fmla="*/ 5287881 h 6363850"/>
              <a:gd name="connsiteX25-5813" fmla="*/ 2284116 w 4608216"/>
              <a:gd name="connsiteY25-5814" fmla="*/ 5691741 h 6363850"/>
              <a:gd name="connsiteX26-5815" fmla="*/ 2638446 w 4608216"/>
              <a:gd name="connsiteY26-5816" fmla="*/ 5773656 h 6363850"/>
              <a:gd name="connsiteX27-5817" fmla="*/ 2947056 w 4608216"/>
              <a:gd name="connsiteY27-5818" fmla="*/ 5859381 h 6363850"/>
              <a:gd name="connsiteX28-5819" fmla="*/ 3777636 w 4608216"/>
              <a:gd name="connsiteY28-5820" fmla="*/ 6362301 h 6363850"/>
              <a:gd name="connsiteX29-5821" fmla="*/ 4167209 w 4608216"/>
              <a:gd name="connsiteY29-5822" fmla="*/ 6247048 h 6363850"/>
              <a:gd name="connsiteX30-5823" fmla="*/ 4333896 w 4608216"/>
              <a:gd name="connsiteY30-5824" fmla="*/ 6004161 h 6363850"/>
              <a:gd name="connsiteX31-5825" fmla="*/ 4219596 w 4608216"/>
              <a:gd name="connsiteY31-5826" fmla="*/ 5577441 h 6363850"/>
              <a:gd name="connsiteX32-5827" fmla="*/ 4151016 w 4608216"/>
              <a:gd name="connsiteY32-5828" fmla="*/ 5325981 h 6363850"/>
              <a:gd name="connsiteX33-5829" fmla="*/ 3930036 w 4608216"/>
              <a:gd name="connsiteY33-5830" fmla="*/ 5036421 h 6363850"/>
              <a:gd name="connsiteX34-5831" fmla="*/ 3884316 w 4608216"/>
              <a:gd name="connsiteY34-5832" fmla="*/ 4830681 h 6363850"/>
              <a:gd name="connsiteX35-5833" fmla="*/ 3968136 w 4608216"/>
              <a:gd name="connsiteY35-5834" fmla="*/ 4442061 h 6363850"/>
              <a:gd name="connsiteX36-5835" fmla="*/ 4044336 w 4608216"/>
              <a:gd name="connsiteY36-5836" fmla="*/ 4190601 h 6363850"/>
              <a:gd name="connsiteX37-5837" fmla="*/ 4364376 w 4608216"/>
              <a:gd name="connsiteY37-5838" fmla="*/ 3870561 h 6363850"/>
              <a:gd name="connsiteX38-5839" fmla="*/ 4585356 w 4608216"/>
              <a:gd name="connsiteY38-5840" fmla="*/ 3702921 h 6363850"/>
              <a:gd name="connsiteX39-5841" fmla="*/ 4608216 w 4608216"/>
              <a:gd name="connsiteY39-5842" fmla="*/ 3535281 h 6363850"/>
              <a:gd name="connsiteX40-5843" fmla="*/ 4608216 w 4608216"/>
              <a:gd name="connsiteY40-5844" fmla="*/ 3245721 h 6363850"/>
              <a:gd name="connsiteX41-5845" fmla="*/ 4387236 w 4608216"/>
              <a:gd name="connsiteY41-5846" fmla="*/ 2834241 h 6363850"/>
              <a:gd name="connsiteX42-5847" fmla="*/ 4295796 w 4608216"/>
              <a:gd name="connsiteY42-5848" fmla="*/ 2636121 h 6363850"/>
              <a:gd name="connsiteX43-5849" fmla="*/ 4295796 w 4608216"/>
              <a:gd name="connsiteY43-5850" fmla="*/ 2415141 h 6363850"/>
              <a:gd name="connsiteX44-5851" fmla="*/ 4463436 w 4608216"/>
              <a:gd name="connsiteY44-5852" fmla="*/ 2140821 h 6363850"/>
              <a:gd name="connsiteX45-5853" fmla="*/ 4524396 w 4608216"/>
              <a:gd name="connsiteY45-5854" fmla="*/ 2003661 h 6363850"/>
              <a:gd name="connsiteX46-5855" fmla="*/ 4425336 w 4608216"/>
              <a:gd name="connsiteY46-5856" fmla="*/ 1790301 h 6363850"/>
              <a:gd name="connsiteX47-5857" fmla="*/ 4410096 w 4608216"/>
              <a:gd name="connsiteY47-5858" fmla="*/ 1554081 h 6363850"/>
              <a:gd name="connsiteX48-5859" fmla="*/ 4387236 w 4608216"/>
              <a:gd name="connsiteY48-5860" fmla="*/ 1272141 h 6363850"/>
              <a:gd name="connsiteX49-5861" fmla="*/ 4311036 w 4608216"/>
              <a:gd name="connsiteY49-5862" fmla="*/ 898761 h 6363850"/>
              <a:gd name="connsiteX50-5863" fmla="*/ 4219596 w 4608216"/>
              <a:gd name="connsiteY50-5864" fmla="*/ 647301 h 6363850"/>
              <a:gd name="connsiteX51-5865" fmla="*/ 4307226 w 4608216"/>
              <a:gd name="connsiteY51-5866" fmla="*/ 485376 h 6363850"/>
              <a:gd name="connsiteX0-5867" fmla="*/ 4307226 w 4608216"/>
              <a:gd name="connsiteY0-5868" fmla="*/ 485376 h 6363850"/>
              <a:gd name="connsiteX1-5869" fmla="*/ 4197689 w 4608216"/>
              <a:gd name="connsiteY1-5870" fmla="*/ 366314 h 6363850"/>
              <a:gd name="connsiteX2-5871" fmla="*/ 3564276 w 4608216"/>
              <a:gd name="connsiteY2-5872" fmla="*/ 228201 h 6363850"/>
              <a:gd name="connsiteX3-5873" fmla="*/ 3381396 w 4608216"/>
              <a:gd name="connsiteY3-5874" fmla="*/ 167241 h 6363850"/>
              <a:gd name="connsiteX4-5875" fmla="*/ 3008016 w 4608216"/>
              <a:gd name="connsiteY4-5876" fmla="*/ 52941 h 6363850"/>
              <a:gd name="connsiteX5-5877" fmla="*/ 2834661 w 4608216"/>
              <a:gd name="connsiteY5-5878" fmla="*/ 10079 h 6363850"/>
              <a:gd name="connsiteX6-5879" fmla="*/ 2587011 w 4608216"/>
              <a:gd name="connsiteY6-5880" fmla="*/ 38654 h 6363850"/>
              <a:gd name="connsiteX7-5881" fmla="*/ 2406036 w 4608216"/>
              <a:gd name="connsiteY7-5882" fmla="*/ 129141 h 6363850"/>
              <a:gd name="connsiteX8-5883" fmla="*/ 1857396 w 4608216"/>
              <a:gd name="connsiteY8-5884" fmla="*/ 449181 h 6363850"/>
              <a:gd name="connsiteX9-5885" fmla="*/ 1651656 w 4608216"/>
              <a:gd name="connsiteY9-5886" fmla="*/ 563481 h 6363850"/>
              <a:gd name="connsiteX10-5887" fmla="*/ 1514496 w 4608216"/>
              <a:gd name="connsiteY10-5888" fmla="*/ 593961 h 6363850"/>
              <a:gd name="connsiteX11-5889" fmla="*/ 1217316 w 4608216"/>
              <a:gd name="connsiteY11-5890" fmla="*/ 616821 h 6363850"/>
              <a:gd name="connsiteX12-5891" fmla="*/ 699156 w 4608216"/>
              <a:gd name="connsiteY12-5892" fmla="*/ 624441 h 6363850"/>
              <a:gd name="connsiteX13-5893" fmla="*/ 485796 w 4608216"/>
              <a:gd name="connsiteY13-5894" fmla="*/ 700641 h 6363850"/>
              <a:gd name="connsiteX14-5895" fmla="*/ 257196 w 4608216"/>
              <a:gd name="connsiteY14-5896" fmla="*/ 1104501 h 6363850"/>
              <a:gd name="connsiteX15-5897" fmla="*/ 21 w 4608216"/>
              <a:gd name="connsiteY15-5898" fmla="*/ 2094149 h 6363850"/>
              <a:gd name="connsiteX16-5899" fmla="*/ 81936 w 4608216"/>
              <a:gd name="connsiteY16-5900" fmla="*/ 2506581 h 6363850"/>
              <a:gd name="connsiteX17-5901" fmla="*/ 207666 w 4608216"/>
              <a:gd name="connsiteY17-5902" fmla="*/ 2715179 h 6363850"/>
              <a:gd name="connsiteX18-5903" fmla="*/ 425789 w 4608216"/>
              <a:gd name="connsiteY18-5904" fmla="*/ 2958066 h 6363850"/>
              <a:gd name="connsiteX19-5905" fmla="*/ 577236 w 4608216"/>
              <a:gd name="connsiteY19-5906" fmla="*/ 3283821 h 6363850"/>
              <a:gd name="connsiteX20-5907" fmla="*/ 554376 w 4608216"/>
              <a:gd name="connsiteY20-5908" fmla="*/ 3779121 h 6363850"/>
              <a:gd name="connsiteX21-5909" fmla="*/ 584856 w 4608216"/>
              <a:gd name="connsiteY21-5910" fmla="*/ 4189649 h 6363850"/>
              <a:gd name="connsiteX22-5911" fmla="*/ 750591 w 4608216"/>
              <a:gd name="connsiteY22-5912" fmla="*/ 4376338 h 6363850"/>
              <a:gd name="connsiteX23-5913" fmla="*/ 1239224 w 4608216"/>
              <a:gd name="connsiteY23-5914" fmla="*/ 4600176 h 6363850"/>
              <a:gd name="connsiteX24-5915" fmla="*/ 2013606 w 4608216"/>
              <a:gd name="connsiteY24-5916" fmla="*/ 5287881 h 6363850"/>
              <a:gd name="connsiteX25-5917" fmla="*/ 2284116 w 4608216"/>
              <a:gd name="connsiteY25-5918" fmla="*/ 5691741 h 6363850"/>
              <a:gd name="connsiteX26-5919" fmla="*/ 2638446 w 4608216"/>
              <a:gd name="connsiteY26-5920" fmla="*/ 5773656 h 6363850"/>
              <a:gd name="connsiteX27-5921" fmla="*/ 2947056 w 4608216"/>
              <a:gd name="connsiteY27-5922" fmla="*/ 5859381 h 6363850"/>
              <a:gd name="connsiteX28-5923" fmla="*/ 3777636 w 4608216"/>
              <a:gd name="connsiteY28-5924" fmla="*/ 6362301 h 6363850"/>
              <a:gd name="connsiteX29-5925" fmla="*/ 4167209 w 4608216"/>
              <a:gd name="connsiteY29-5926" fmla="*/ 6247048 h 6363850"/>
              <a:gd name="connsiteX30-5927" fmla="*/ 4314846 w 4608216"/>
              <a:gd name="connsiteY30-5928" fmla="*/ 6004161 h 6363850"/>
              <a:gd name="connsiteX31-5929" fmla="*/ 4219596 w 4608216"/>
              <a:gd name="connsiteY31-5930" fmla="*/ 5577441 h 6363850"/>
              <a:gd name="connsiteX32-5931" fmla="*/ 4151016 w 4608216"/>
              <a:gd name="connsiteY32-5932" fmla="*/ 5325981 h 6363850"/>
              <a:gd name="connsiteX33-5933" fmla="*/ 3930036 w 4608216"/>
              <a:gd name="connsiteY33-5934" fmla="*/ 5036421 h 6363850"/>
              <a:gd name="connsiteX34-5935" fmla="*/ 3884316 w 4608216"/>
              <a:gd name="connsiteY34-5936" fmla="*/ 4830681 h 6363850"/>
              <a:gd name="connsiteX35-5937" fmla="*/ 3968136 w 4608216"/>
              <a:gd name="connsiteY35-5938" fmla="*/ 4442061 h 6363850"/>
              <a:gd name="connsiteX36-5939" fmla="*/ 4044336 w 4608216"/>
              <a:gd name="connsiteY36-5940" fmla="*/ 4190601 h 6363850"/>
              <a:gd name="connsiteX37-5941" fmla="*/ 4364376 w 4608216"/>
              <a:gd name="connsiteY37-5942" fmla="*/ 3870561 h 6363850"/>
              <a:gd name="connsiteX38-5943" fmla="*/ 4585356 w 4608216"/>
              <a:gd name="connsiteY38-5944" fmla="*/ 3702921 h 6363850"/>
              <a:gd name="connsiteX39-5945" fmla="*/ 4608216 w 4608216"/>
              <a:gd name="connsiteY39-5946" fmla="*/ 3535281 h 6363850"/>
              <a:gd name="connsiteX40-5947" fmla="*/ 4608216 w 4608216"/>
              <a:gd name="connsiteY40-5948" fmla="*/ 3245721 h 6363850"/>
              <a:gd name="connsiteX41-5949" fmla="*/ 4387236 w 4608216"/>
              <a:gd name="connsiteY41-5950" fmla="*/ 2834241 h 6363850"/>
              <a:gd name="connsiteX42-5951" fmla="*/ 4295796 w 4608216"/>
              <a:gd name="connsiteY42-5952" fmla="*/ 2636121 h 6363850"/>
              <a:gd name="connsiteX43-5953" fmla="*/ 4295796 w 4608216"/>
              <a:gd name="connsiteY43-5954" fmla="*/ 2415141 h 6363850"/>
              <a:gd name="connsiteX44-5955" fmla="*/ 4463436 w 4608216"/>
              <a:gd name="connsiteY44-5956" fmla="*/ 2140821 h 6363850"/>
              <a:gd name="connsiteX45-5957" fmla="*/ 4524396 w 4608216"/>
              <a:gd name="connsiteY45-5958" fmla="*/ 2003661 h 6363850"/>
              <a:gd name="connsiteX46-5959" fmla="*/ 4425336 w 4608216"/>
              <a:gd name="connsiteY46-5960" fmla="*/ 1790301 h 6363850"/>
              <a:gd name="connsiteX47-5961" fmla="*/ 4410096 w 4608216"/>
              <a:gd name="connsiteY47-5962" fmla="*/ 1554081 h 6363850"/>
              <a:gd name="connsiteX48-5963" fmla="*/ 4387236 w 4608216"/>
              <a:gd name="connsiteY48-5964" fmla="*/ 1272141 h 6363850"/>
              <a:gd name="connsiteX49-5965" fmla="*/ 4311036 w 4608216"/>
              <a:gd name="connsiteY49-5966" fmla="*/ 898761 h 6363850"/>
              <a:gd name="connsiteX50-5967" fmla="*/ 4219596 w 4608216"/>
              <a:gd name="connsiteY50-5968" fmla="*/ 647301 h 6363850"/>
              <a:gd name="connsiteX51-5969" fmla="*/ 4307226 w 4608216"/>
              <a:gd name="connsiteY51-5970" fmla="*/ 485376 h 6363850"/>
              <a:gd name="connsiteX0-5971" fmla="*/ 4307226 w 4608216"/>
              <a:gd name="connsiteY0-5972" fmla="*/ 485376 h 6363850"/>
              <a:gd name="connsiteX1-5973" fmla="*/ 4197689 w 4608216"/>
              <a:gd name="connsiteY1-5974" fmla="*/ 366314 h 6363850"/>
              <a:gd name="connsiteX2-5975" fmla="*/ 3564276 w 4608216"/>
              <a:gd name="connsiteY2-5976" fmla="*/ 228201 h 6363850"/>
              <a:gd name="connsiteX3-5977" fmla="*/ 3381396 w 4608216"/>
              <a:gd name="connsiteY3-5978" fmla="*/ 167241 h 6363850"/>
              <a:gd name="connsiteX4-5979" fmla="*/ 3008016 w 4608216"/>
              <a:gd name="connsiteY4-5980" fmla="*/ 52941 h 6363850"/>
              <a:gd name="connsiteX5-5981" fmla="*/ 2834661 w 4608216"/>
              <a:gd name="connsiteY5-5982" fmla="*/ 10079 h 6363850"/>
              <a:gd name="connsiteX6-5983" fmla="*/ 2587011 w 4608216"/>
              <a:gd name="connsiteY6-5984" fmla="*/ 38654 h 6363850"/>
              <a:gd name="connsiteX7-5985" fmla="*/ 2406036 w 4608216"/>
              <a:gd name="connsiteY7-5986" fmla="*/ 129141 h 6363850"/>
              <a:gd name="connsiteX8-5987" fmla="*/ 1857396 w 4608216"/>
              <a:gd name="connsiteY8-5988" fmla="*/ 449181 h 6363850"/>
              <a:gd name="connsiteX9-5989" fmla="*/ 1651656 w 4608216"/>
              <a:gd name="connsiteY9-5990" fmla="*/ 563481 h 6363850"/>
              <a:gd name="connsiteX10-5991" fmla="*/ 1514496 w 4608216"/>
              <a:gd name="connsiteY10-5992" fmla="*/ 593961 h 6363850"/>
              <a:gd name="connsiteX11-5993" fmla="*/ 1217316 w 4608216"/>
              <a:gd name="connsiteY11-5994" fmla="*/ 616821 h 6363850"/>
              <a:gd name="connsiteX12-5995" fmla="*/ 699156 w 4608216"/>
              <a:gd name="connsiteY12-5996" fmla="*/ 624441 h 6363850"/>
              <a:gd name="connsiteX13-5997" fmla="*/ 485796 w 4608216"/>
              <a:gd name="connsiteY13-5998" fmla="*/ 700641 h 6363850"/>
              <a:gd name="connsiteX14-5999" fmla="*/ 257196 w 4608216"/>
              <a:gd name="connsiteY14-6000" fmla="*/ 1104501 h 6363850"/>
              <a:gd name="connsiteX15-6001" fmla="*/ 21 w 4608216"/>
              <a:gd name="connsiteY15-6002" fmla="*/ 2094149 h 6363850"/>
              <a:gd name="connsiteX16-6003" fmla="*/ 81936 w 4608216"/>
              <a:gd name="connsiteY16-6004" fmla="*/ 2506581 h 6363850"/>
              <a:gd name="connsiteX17-6005" fmla="*/ 207666 w 4608216"/>
              <a:gd name="connsiteY17-6006" fmla="*/ 2715179 h 6363850"/>
              <a:gd name="connsiteX18-6007" fmla="*/ 425789 w 4608216"/>
              <a:gd name="connsiteY18-6008" fmla="*/ 2958066 h 6363850"/>
              <a:gd name="connsiteX19-6009" fmla="*/ 577236 w 4608216"/>
              <a:gd name="connsiteY19-6010" fmla="*/ 3283821 h 6363850"/>
              <a:gd name="connsiteX20-6011" fmla="*/ 554376 w 4608216"/>
              <a:gd name="connsiteY20-6012" fmla="*/ 3779121 h 6363850"/>
              <a:gd name="connsiteX21-6013" fmla="*/ 584856 w 4608216"/>
              <a:gd name="connsiteY21-6014" fmla="*/ 4189649 h 6363850"/>
              <a:gd name="connsiteX22-6015" fmla="*/ 750591 w 4608216"/>
              <a:gd name="connsiteY22-6016" fmla="*/ 4376338 h 6363850"/>
              <a:gd name="connsiteX23-6017" fmla="*/ 1239224 w 4608216"/>
              <a:gd name="connsiteY23-6018" fmla="*/ 4600176 h 6363850"/>
              <a:gd name="connsiteX24-6019" fmla="*/ 2013606 w 4608216"/>
              <a:gd name="connsiteY24-6020" fmla="*/ 5287881 h 6363850"/>
              <a:gd name="connsiteX25-6021" fmla="*/ 2284116 w 4608216"/>
              <a:gd name="connsiteY25-6022" fmla="*/ 5691741 h 6363850"/>
              <a:gd name="connsiteX26-6023" fmla="*/ 2638446 w 4608216"/>
              <a:gd name="connsiteY26-6024" fmla="*/ 5773656 h 6363850"/>
              <a:gd name="connsiteX27-6025" fmla="*/ 2947056 w 4608216"/>
              <a:gd name="connsiteY27-6026" fmla="*/ 5859381 h 6363850"/>
              <a:gd name="connsiteX28-6027" fmla="*/ 3777636 w 4608216"/>
              <a:gd name="connsiteY28-6028" fmla="*/ 6362301 h 6363850"/>
              <a:gd name="connsiteX29-6029" fmla="*/ 4167209 w 4608216"/>
              <a:gd name="connsiteY29-6030" fmla="*/ 6247048 h 6363850"/>
              <a:gd name="connsiteX30-6031" fmla="*/ 4314846 w 4608216"/>
              <a:gd name="connsiteY30-6032" fmla="*/ 6004161 h 6363850"/>
              <a:gd name="connsiteX31-6033" fmla="*/ 4219596 w 4608216"/>
              <a:gd name="connsiteY31-6034" fmla="*/ 5577441 h 6363850"/>
              <a:gd name="connsiteX32-6035" fmla="*/ 4151016 w 4608216"/>
              <a:gd name="connsiteY32-6036" fmla="*/ 5325981 h 6363850"/>
              <a:gd name="connsiteX33-6037" fmla="*/ 3930036 w 4608216"/>
              <a:gd name="connsiteY33-6038" fmla="*/ 5036421 h 6363850"/>
              <a:gd name="connsiteX34-6039" fmla="*/ 3884316 w 4608216"/>
              <a:gd name="connsiteY34-6040" fmla="*/ 4830681 h 6363850"/>
              <a:gd name="connsiteX35-6041" fmla="*/ 3968136 w 4608216"/>
              <a:gd name="connsiteY35-6042" fmla="*/ 4442061 h 6363850"/>
              <a:gd name="connsiteX36-6043" fmla="*/ 4044336 w 4608216"/>
              <a:gd name="connsiteY36-6044" fmla="*/ 4190601 h 6363850"/>
              <a:gd name="connsiteX37-6045" fmla="*/ 4364376 w 4608216"/>
              <a:gd name="connsiteY37-6046" fmla="*/ 3870561 h 6363850"/>
              <a:gd name="connsiteX38-6047" fmla="*/ 4585356 w 4608216"/>
              <a:gd name="connsiteY38-6048" fmla="*/ 3702921 h 6363850"/>
              <a:gd name="connsiteX39-6049" fmla="*/ 4608216 w 4608216"/>
              <a:gd name="connsiteY39-6050" fmla="*/ 3535281 h 6363850"/>
              <a:gd name="connsiteX40-6051" fmla="*/ 4608216 w 4608216"/>
              <a:gd name="connsiteY40-6052" fmla="*/ 3245721 h 6363850"/>
              <a:gd name="connsiteX41-6053" fmla="*/ 4387236 w 4608216"/>
              <a:gd name="connsiteY41-6054" fmla="*/ 2834241 h 6363850"/>
              <a:gd name="connsiteX42-6055" fmla="*/ 4295796 w 4608216"/>
              <a:gd name="connsiteY42-6056" fmla="*/ 2636121 h 6363850"/>
              <a:gd name="connsiteX43-6057" fmla="*/ 4295796 w 4608216"/>
              <a:gd name="connsiteY43-6058" fmla="*/ 2415141 h 6363850"/>
              <a:gd name="connsiteX44-6059" fmla="*/ 4463436 w 4608216"/>
              <a:gd name="connsiteY44-6060" fmla="*/ 2140821 h 6363850"/>
              <a:gd name="connsiteX45-6061" fmla="*/ 4524396 w 4608216"/>
              <a:gd name="connsiteY45-6062" fmla="*/ 2003661 h 6363850"/>
              <a:gd name="connsiteX46-6063" fmla="*/ 4425336 w 4608216"/>
              <a:gd name="connsiteY46-6064" fmla="*/ 1790301 h 6363850"/>
              <a:gd name="connsiteX47-6065" fmla="*/ 4410096 w 4608216"/>
              <a:gd name="connsiteY47-6066" fmla="*/ 1554081 h 6363850"/>
              <a:gd name="connsiteX48-6067" fmla="*/ 4387236 w 4608216"/>
              <a:gd name="connsiteY48-6068" fmla="*/ 1272141 h 6363850"/>
              <a:gd name="connsiteX49-6069" fmla="*/ 4311036 w 4608216"/>
              <a:gd name="connsiteY49-6070" fmla="*/ 898761 h 6363850"/>
              <a:gd name="connsiteX50-6071" fmla="*/ 4219596 w 4608216"/>
              <a:gd name="connsiteY50-6072" fmla="*/ 647301 h 6363850"/>
              <a:gd name="connsiteX51-6073" fmla="*/ 4307226 w 4608216"/>
              <a:gd name="connsiteY51-6074" fmla="*/ 485376 h 6363850"/>
              <a:gd name="connsiteX0-6075" fmla="*/ 4307226 w 4608216"/>
              <a:gd name="connsiteY0-6076" fmla="*/ 485376 h 6363850"/>
              <a:gd name="connsiteX1-6077" fmla="*/ 4197689 w 4608216"/>
              <a:gd name="connsiteY1-6078" fmla="*/ 366314 h 6363850"/>
              <a:gd name="connsiteX2-6079" fmla="*/ 3564276 w 4608216"/>
              <a:gd name="connsiteY2-6080" fmla="*/ 228201 h 6363850"/>
              <a:gd name="connsiteX3-6081" fmla="*/ 3381396 w 4608216"/>
              <a:gd name="connsiteY3-6082" fmla="*/ 167241 h 6363850"/>
              <a:gd name="connsiteX4-6083" fmla="*/ 3008016 w 4608216"/>
              <a:gd name="connsiteY4-6084" fmla="*/ 52941 h 6363850"/>
              <a:gd name="connsiteX5-6085" fmla="*/ 2834661 w 4608216"/>
              <a:gd name="connsiteY5-6086" fmla="*/ 10079 h 6363850"/>
              <a:gd name="connsiteX6-6087" fmla="*/ 2587011 w 4608216"/>
              <a:gd name="connsiteY6-6088" fmla="*/ 38654 h 6363850"/>
              <a:gd name="connsiteX7-6089" fmla="*/ 2406036 w 4608216"/>
              <a:gd name="connsiteY7-6090" fmla="*/ 129141 h 6363850"/>
              <a:gd name="connsiteX8-6091" fmla="*/ 1857396 w 4608216"/>
              <a:gd name="connsiteY8-6092" fmla="*/ 449181 h 6363850"/>
              <a:gd name="connsiteX9-6093" fmla="*/ 1651656 w 4608216"/>
              <a:gd name="connsiteY9-6094" fmla="*/ 563481 h 6363850"/>
              <a:gd name="connsiteX10-6095" fmla="*/ 1514496 w 4608216"/>
              <a:gd name="connsiteY10-6096" fmla="*/ 593961 h 6363850"/>
              <a:gd name="connsiteX11-6097" fmla="*/ 1217316 w 4608216"/>
              <a:gd name="connsiteY11-6098" fmla="*/ 616821 h 6363850"/>
              <a:gd name="connsiteX12-6099" fmla="*/ 699156 w 4608216"/>
              <a:gd name="connsiteY12-6100" fmla="*/ 624441 h 6363850"/>
              <a:gd name="connsiteX13-6101" fmla="*/ 485796 w 4608216"/>
              <a:gd name="connsiteY13-6102" fmla="*/ 700641 h 6363850"/>
              <a:gd name="connsiteX14-6103" fmla="*/ 257196 w 4608216"/>
              <a:gd name="connsiteY14-6104" fmla="*/ 1104501 h 6363850"/>
              <a:gd name="connsiteX15-6105" fmla="*/ 21 w 4608216"/>
              <a:gd name="connsiteY15-6106" fmla="*/ 2094149 h 6363850"/>
              <a:gd name="connsiteX16-6107" fmla="*/ 81936 w 4608216"/>
              <a:gd name="connsiteY16-6108" fmla="*/ 2506581 h 6363850"/>
              <a:gd name="connsiteX17-6109" fmla="*/ 207666 w 4608216"/>
              <a:gd name="connsiteY17-6110" fmla="*/ 2715179 h 6363850"/>
              <a:gd name="connsiteX18-6111" fmla="*/ 425789 w 4608216"/>
              <a:gd name="connsiteY18-6112" fmla="*/ 2958066 h 6363850"/>
              <a:gd name="connsiteX19-6113" fmla="*/ 577236 w 4608216"/>
              <a:gd name="connsiteY19-6114" fmla="*/ 3283821 h 6363850"/>
              <a:gd name="connsiteX20-6115" fmla="*/ 554376 w 4608216"/>
              <a:gd name="connsiteY20-6116" fmla="*/ 3779121 h 6363850"/>
              <a:gd name="connsiteX21-6117" fmla="*/ 584856 w 4608216"/>
              <a:gd name="connsiteY21-6118" fmla="*/ 4189649 h 6363850"/>
              <a:gd name="connsiteX22-6119" fmla="*/ 750591 w 4608216"/>
              <a:gd name="connsiteY22-6120" fmla="*/ 4376338 h 6363850"/>
              <a:gd name="connsiteX23-6121" fmla="*/ 1239224 w 4608216"/>
              <a:gd name="connsiteY23-6122" fmla="*/ 4600176 h 6363850"/>
              <a:gd name="connsiteX24-6123" fmla="*/ 2013606 w 4608216"/>
              <a:gd name="connsiteY24-6124" fmla="*/ 5287881 h 6363850"/>
              <a:gd name="connsiteX25-6125" fmla="*/ 2284116 w 4608216"/>
              <a:gd name="connsiteY25-6126" fmla="*/ 5691741 h 6363850"/>
              <a:gd name="connsiteX26-6127" fmla="*/ 2638446 w 4608216"/>
              <a:gd name="connsiteY26-6128" fmla="*/ 5773656 h 6363850"/>
              <a:gd name="connsiteX27-6129" fmla="*/ 2947056 w 4608216"/>
              <a:gd name="connsiteY27-6130" fmla="*/ 5859381 h 6363850"/>
              <a:gd name="connsiteX28-6131" fmla="*/ 3777636 w 4608216"/>
              <a:gd name="connsiteY28-6132" fmla="*/ 6362301 h 6363850"/>
              <a:gd name="connsiteX29-6133" fmla="*/ 4167209 w 4608216"/>
              <a:gd name="connsiteY29-6134" fmla="*/ 6247048 h 6363850"/>
              <a:gd name="connsiteX30-6135" fmla="*/ 4314846 w 4608216"/>
              <a:gd name="connsiteY30-6136" fmla="*/ 6004161 h 6363850"/>
              <a:gd name="connsiteX31-6137" fmla="*/ 4219596 w 4608216"/>
              <a:gd name="connsiteY31-6138" fmla="*/ 5577441 h 6363850"/>
              <a:gd name="connsiteX32-6139" fmla="*/ 4151016 w 4608216"/>
              <a:gd name="connsiteY32-6140" fmla="*/ 5325981 h 6363850"/>
              <a:gd name="connsiteX33-6141" fmla="*/ 3930036 w 4608216"/>
              <a:gd name="connsiteY33-6142" fmla="*/ 5036421 h 6363850"/>
              <a:gd name="connsiteX34-6143" fmla="*/ 3884316 w 4608216"/>
              <a:gd name="connsiteY34-6144" fmla="*/ 4830681 h 6363850"/>
              <a:gd name="connsiteX35-6145" fmla="*/ 3968136 w 4608216"/>
              <a:gd name="connsiteY35-6146" fmla="*/ 4442061 h 6363850"/>
              <a:gd name="connsiteX36-6147" fmla="*/ 4044336 w 4608216"/>
              <a:gd name="connsiteY36-6148" fmla="*/ 4190601 h 6363850"/>
              <a:gd name="connsiteX37-6149" fmla="*/ 4364376 w 4608216"/>
              <a:gd name="connsiteY37-6150" fmla="*/ 3870561 h 6363850"/>
              <a:gd name="connsiteX38-6151" fmla="*/ 4585356 w 4608216"/>
              <a:gd name="connsiteY38-6152" fmla="*/ 3702921 h 6363850"/>
              <a:gd name="connsiteX39-6153" fmla="*/ 4608216 w 4608216"/>
              <a:gd name="connsiteY39-6154" fmla="*/ 3535281 h 6363850"/>
              <a:gd name="connsiteX40-6155" fmla="*/ 4608216 w 4608216"/>
              <a:gd name="connsiteY40-6156" fmla="*/ 3245721 h 6363850"/>
              <a:gd name="connsiteX41-6157" fmla="*/ 4387236 w 4608216"/>
              <a:gd name="connsiteY41-6158" fmla="*/ 2834241 h 6363850"/>
              <a:gd name="connsiteX42-6159" fmla="*/ 4295796 w 4608216"/>
              <a:gd name="connsiteY42-6160" fmla="*/ 2636121 h 6363850"/>
              <a:gd name="connsiteX43-6161" fmla="*/ 4295796 w 4608216"/>
              <a:gd name="connsiteY43-6162" fmla="*/ 2415141 h 6363850"/>
              <a:gd name="connsiteX44-6163" fmla="*/ 4463436 w 4608216"/>
              <a:gd name="connsiteY44-6164" fmla="*/ 2140821 h 6363850"/>
              <a:gd name="connsiteX45-6165" fmla="*/ 4524396 w 4608216"/>
              <a:gd name="connsiteY45-6166" fmla="*/ 2003661 h 6363850"/>
              <a:gd name="connsiteX46-6167" fmla="*/ 4425336 w 4608216"/>
              <a:gd name="connsiteY46-6168" fmla="*/ 1790301 h 6363850"/>
              <a:gd name="connsiteX47-6169" fmla="*/ 4410096 w 4608216"/>
              <a:gd name="connsiteY47-6170" fmla="*/ 1554081 h 6363850"/>
              <a:gd name="connsiteX48-6171" fmla="*/ 4387236 w 4608216"/>
              <a:gd name="connsiteY48-6172" fmla="*/ 1272141 h 6363850"/>
              <a:gd name="connsiteX49-6173" fmla="*/ 4311036 w 4608216"/>
              <a:gd name="connsiteY49-6174" fmla="*/ 898761 h 6363850"/>
              <a:gd name="connsiteX50-6175" fmla="*/ 4219596 w 4608216"/>
              <a:gd name="connsiteY50-6176" fmla="*/ 647301 h 6363850"/>
              <a:gd name="connsiteX51-6177" fmla="*/ 4307226 w 4608216"/>
              <a:gd name="connsiteY51-6178" fmla="*/ 485376 h 6363850"/>
              <a:gd name="connsiteX0-6179" fmla="*/ 4307226 w 4608216"/>
              <a:gd name="connsiteY0-6180" fmla="*/ 485376 h 6363850"/>
              <a:gd name="connsiteX1-6181" fmla="*/ 4197689 w 4608216"/>
              <a:gd name="connsiteY1-6182" fmla="*/ 366314 h 6363850"/>
              <a:gd name="connsiteX2-6183" fmla="*/ 3564276 w 4608216"/>
              <a:gd name="connsiteY2-6184" fmla="*/ 228201 h 6363850"/>
              <a:gd name="connsiteX3-6185" fmla="*/ 3381396 w 4608216"/>
              <a:gd name="connsiteY3-6186" fmla="*/ 167241 h 6363850"/>
              <a:gd name="connsiteX4-6187" fmla="*/ 3008016 w 4608216"/>
              <a:gd name="connsiteY4-6188" fmla="*/ 52941 h 6363850"/>
              <a:gd name="connsiteX5-6189" fmla="*/ 2834661 w 4608216"/>
              <a:gd name="connsiteY5-6190" fmla="*/ 10079 h 6363850"/>
              <a:gd name="connsiteX6-6191" fmla="*/ 2587011 w 4608216"/>
              <a:gd name="connsiteY6-6192" fmla="*/ 38654 h 6363850"/>
              <a:gd name="connsiteX7-6193" fmla="*/ 2406036 w 4608216"/>
              <a:gd name="connsiteY7-6194" fmla="*/ 129141 h 6363850"/>
              <a:gd name="connsiteX8-6195" fmla="*/ 1857396 w 4608216"/>
              <a:gd name="connsiteY8-6196" fmla="*/ 449181 h 6363850"/>
              <a:gd name="connsiteX9-6197" fmla="*/ 1651656 w 4608216"/>
              <a:gd name="connsiteY9-6198" fmla="*/ 563481 h 6363850"/>
              <a:gd name="connsiteX10-6199" fmla="*/ 1514496 w 4608216"/>
              <a:gd name="connsiteY10-6200" fmla="*/ 593961 h 6363850"/>
              <a:gd name="connsiteX11-6201" fmla="*/ 1217316 w 4608216"/>
              <a:gd name="connsiteY11-6202" fmla="*/ 616821 h 6363850"/>
              <a:gd name="connsiteX12-6203" fmla="*/ 699156 w 4608216"/>
              <a:gd name="connsiteY12-6204" fmla="*/ 624441 h 6363850"/>
              <a:gd name="connsiteX13-6205" fmla="*/ 485796 w 4608216"/>
              <a:gd name="connsiteY13-6206" fmla="*/ 700641 h 6363850"/>
              <a:gd name="connsiteX14-6207" fmla="*/ 257196 w 4608216"/>
              <a:gd name="connsiteY14-6208" fmla="*/ 1104501 h 6363850"/>
              <a:gd name="connsiteX15-6209" fmla="*/ 21 w 4608216"/>
              <a:gd name="connsiteY15-6210" fmla="*/ 2094149 h 6363850"/>
              <a:gd name="connsiteX16-6211" fmla="*/ 81936 w 4608216"/>
              <a:gd name="connsiteY16-6212" fmla="*/ 2506581 h 6363850"/>
              <a:gd name="connsiteX17-6213" fmla="*/ 207666 w 4608216"/>
              <a:gd name="connsiteY17-6214" fmla="*/ 2715179 h 6363850"/>
              <a:gd name="connsiteX18-6215" fmla="*/ 425789 w 4608216"/>
              <a:gd name="connsiteY18-6216" fmla="*/ 2958066 h 6363850"/>
              <a:gd name="connsiteX19-6217" fmla="*/ 577236 w 4608216"/>
              <a:gd name="connsiteY19-6218" fmla="*/ 3283821 h 6363850"/>
              <a:gd name="connsiteX20-6219" fmla="*/ 554376 w 4608216"/>
              <a:gd name="connsiteY20-6220" fmla="*/ 3779121 h 6363850"/>
              <a:gd name="connsiteX21-6221" fmla="*/ 584856 w 4608216"/>
              <a:gd name="connsiteY21-6222" fmla="*/ 4189649 h 6363850"/>
              <a:gd name="connsiteX22-6223" fmla="*/ 750591 w 4608216"/>
              <a:gd name="connsiteY22-6224" fmla="*/ 4376338 h 6363850"/>
              <a:gd name="connsiteX23-6225" fmla="*/ 1239224 w 4608216"/>
              <a:gd name="connsiteY23-6226" fmla="*/ 4600176 h 6363850"/>
              <a:gd name="connsiteX24-6227" fmla="*/ 2013606 w 4608216"/>
              <a:gd name="connsiteY24-6228" fmla="*/ 5287881 h 6363850"/>
              <a:gd name="connsiteX25-6229" fmla="*/ 2284116 w 4608216"/>
              <a:gd name="connsiteY25-6230" fmla="*/ 5691741 h 6363850"/>
              <a:gd name="connsiteX26-6231" fmla="*/ 2638446 w 4608216"/>
              <a:gd name="connsiteY26-6232" fmla="*/ 5773656 h 6363850"/>
              <a:gd name="connsiteX27-6233" fmla="*/ 2947056 w 4608216"/>
              <a:gd name="connsiteY27-6234" fmla="*/ 5859381 h 6363850"/>
              <a:gd name="connsiteX28-6235" fmla="*/ 3777636 w 4608216"/>
              <a:gd name="connsiteY28-6236" fmla="*/ 6362301 h 6363850"/>
              <a:gd name="connsiteX29-6237" fmla="*/ 4167209 w 4608216"/>
              <a:gd name="connsiteY29-6238" fmla="*/ 6247048 h 6363850"/>
              <a:gd name="connsiteX30-6239" fmla="*/ 4314846 w 4608216"/>
              <a:gd name="connsiteY30-6240" fmla="*/ 6004161 h 6363850"/>
              <a:gd name="connsiteX31-6241" fmla="*/ 4219596 w 4608216"/>
              <a:gd name="connsiteY31-6242" fmla="*/ 5577441 h 6363850"/>
              <a:gd name="connsiteX32-6243" fmla="*/ 4151016 w 4608216"/>
              <a:gd name="connsiteY32-6244" fmla="*/ 5325981 h 6363850"/>
              <a:gd name="connsiteX33-6245" fmla="*/ 3884316 w 4608216"/>
              <a:gd name="connsiteY33-6246" fmla="*/ 4830681 h 6363850"/>
              <a:gd name="connsiteX34-6247" fmla="*/ 3968136 w 4608216"/>
              <a:gd name="connsiteY34-6248" fmla="*/ 4442061 h 6363850"/>
              <a:gd name="connsiteX35-6249" fmla="*/ 4044336 w 4608216"/>
              <a:gd name="connsiteY35-6250" fmla="*/ 4190601 h 6363850"/>
              <a:gd name="connsiteX36-6251" fmla="*/ 4364376 w 4608216"/>
              <a:gd name="connsiteY36-6252" fmla="*/ 3870561 h 6363850"/>
              <a:gd name="connsiteX37-6253" fmla="*/ 4585356 w 4608216"/>
              <a:gd name="connsiteY37-6254" fmla="*/ 3702921 h 6363850"/>
              <a:gd name="connsiteX38-6255" fmla="*/ 4608216 w 4608216"/>
              <a:gd name="connsiteY38-6256" fmla="*/ 3535281 h 6363850"/>
              <a:gd name="connsiteX39-6257" fmla="*/ 4608216 w 4608216"/>
              <a:gd name="connsiteY39-6258" fmla="*/ 3245721 h 6363850"/>
              <a:gd name="connsiteX40-6259" fmla="*/ 4387236 w 4608216"/>
              <a:gd name="connsiteY40-6260" fmla="*/ 2834241 h 6363850"/>
              <a:gd name="connsiteX41-6261" fmla="*/ 4295796 w 4608216"/>
              <a:gd name="connsiteY41-6262" fmla="*/ 2636121 h 6363850"/>
              <a:gd name="connsiteX42-6263" fmla="*/ 4295796 w 4608216"/>
              <a:gd name="connsiteY42-6264" fmla="*/ 2415141 h 6363850"/>
              <a:gd name="connsiteX43-6265" fmla="*/ 4463436 w 4608216"/>
              <a:gd name="connsiteY43-6266" fmla="*/ 2140821 h 6363850"/>
              <a:gd name="connsiteX44-6267" fmla="*/ 4524396 w 4608216"/>
              <a:gd name="connsiteY44-6268" fmla="*/ 2003661 h 6363850"/>
              <a:gd name="connsiteX45-6269" fmla="*/ 4425336 w 4608216"/>
              <a:gd name="connsiteY45-6270" fmla="*/ 1790301 h 6363850"/>
              <a:gd name="connsiteX46-6271" fmla="*/ 4410096 w 4608216"/>
              <a:gd name="connsiteY46-6272" fmla="*/ 1554081 h 6363850"/>
              <a:gd name="connsiteX47-6273" fmla="*/ 4387236 w 4608216"/>
              <a:gd name="connsiteY47-6274" fmla="*/ 1272141 h 6363850"/>
              <a:gd name="connsiteX48-6275" fmla="*/ 4311036 w 4608216"/>
              <a:gd name="connsiteY48-6276" fmla="*/ 898761 h 6363850"/>
              <a:gd name="connsiteX49-6277" fmla="*/ 4219596 w 4608216"/>
              <a:gd name="connsiteY49-6278" fmla="*/ 647301 h 6363850"/>
              <a:gd name="connsiteX50-6279" fmla="*/ 4307226 w 4608216"/>
              <a:gd name="connsiteY50-6280" fmla="*/ 485376 h 6363850"/>
              <a:gd name="connsiteX0-6281" fmla="*/ 4307226 w 4608216"/>
              <a:gd name="connsiteY0-6282" fmla="*/ 485376 h 6363850"/>
              <a:gd name="connsiteX1-6283" fmla="*/ 4197689 w 4608216"/>
              <a:gd name="connsiteY1-6284" fmla="*/ 366314 h 6363850"/>
              <a:gd name="connsiteX2-6285" fmla="*/ 3564276 w 4608216"/>
              <a:gd name="connsiteY2-6286" fmla="*/ 228201 h 6363850"/>
              <a:gd name="connsiteX3-6287" fmla="*/ 3381396 w 4608216"/>
              <a:gd name="connsiteY3-6288" fmla="*/ 167241 h 6363850"/>
              <a:gd name="connsiteX4-6289" fmla="*/ 3008016 w 4608216"/>
              <a:gd name="connsiteY4-6290" fmla="*/ 52941 h 6363850"/>
              <a:gd name="connsiteX5-6291" fmla="*/ 2834661 w 4608216"/>
              <a:gd name="connsiteY5-6292" fmla="*/ 10079 h 6363850"/>
              <a:gd name="connsiteX6-6293" fmla="*/ 2587011 w 4608216"/>
              <a:gd name="connsiteY6-6294" fmla="*/ 38654 h 6363850"/>
              <a:gd name="connsiteX7-6295" fmla="*/ 2406036 w 4608216"/>
              <a:gd name="connsiteY7-6296" fmla="*/ 129141 h 6363850"/>
              <a:gd name="connsiteX8-6297" fmla="*/ 1857396 w 4608216"/>
              <a:gd name="connsiteY8-6298" fmla="*/ 449181 h 6363850"/>
              <a:gd name="connsiteX9-6299" fmla="*/ 1651656 w 4608216"/>
              <a:gd name="connsiteY9-6300" fmla="*/ 563481 h 6363850"/>
              <a:gd name="connsiteX10-6301" fmla="*/ 1514496 w 4608216"/>
              <a:gd name="connsiteY10-6302" fmla="*/ 593961 h 6363850"/>
              <a:gd name="connsiteX11-6303" fmla="*/ 1217316 w 4608216"/>
              <a:gd name="connsiteY11-6304" fmla="*/ 616821 h 6363850"/>
              <a:gd name="connsiteX12-6305" fmla="*/ 699156 w 4608216"/>
              <a:gd name="connsiteY12-6306" fmla="*/ 624441 h 6363850"/>
              <a:gd name="connsiteX13-6307" fmla="*/ 485796 w 4608216"/>
              <a:gd name="connsiteY13-6308" fmla="*/ 700641 h 6363850"/>
              <a:gd name="connsiteX14-6309" fmla="*/ 257196 w 4608216"/>
              <a:gd name="connsiteY14-6310" fmla="*/ 1104501 h 6363850"/>
              <a:gd name="connsiteX15-6311" fmla="*/ 21 w 4608216"/>
              <a:gd name="connsiteY15-6312" fmla="*/ 2094149 h 6363850"/>
              <a:gd name="connsiteX16-6313" fmla="*/ 81936 w 4608216"/>
              <a:gd name="connsiteY16-6314" fmla="*/ 2506581 h 6363850"/>
              <a:gd name="connsiteX17-6315" fmla="*/ 207666 w 4608216"/>
              <a:gd name="connsiteY17-6316" fmla="*/ 2715179 h 6363850"/>
              <a:gd name="connsiteX18-6317" fmla="*/ 425789 w 4608216"/>
              <a:gd name="connsiteY18-6318" fmla="*/ 2958066 h 6363850"/>
              <a:gd name="connsiteX19-6319" fmla="*/ 577236 w 4608216"/>
              <a:gd name="connsiteY19-6320" fmla="*/ 3283821 h 6363850"/>
              <a:gd name="connsiteX20-6321" fmla="*/ 554376 w 4608216"/>
              <a:gd name="connsiteY20-6322" fmla="*/ 3779121 h 6363850"/>
              <a:gd name="connsiteX21-6323" fmla="*/ 584856 w 4608216"/>
              <a:gd name="connsiteY21-6324" fmla="*/ 4189649 h 6363850"/>
              <a:gd name="connsiteX22-6325" fmla="*/ 750591 w 4608216"/>
              <a:gd name="connsiteY22-6326" fmla="*/ 4376338 h 6363850"/>
              <a:gd name="connsiteX23-6327" fmla="*/ 1239224 w 4608216"/>
              <a:gd name="connsiteY23-6328" fmla="*/ 4600176 h 6363850"/>
              <a:gd name="connsiteX24-6329" fmla="*/ 2013606 w 4608216"/>
              <a:gd name="connsiteY24-6330" fmla="*/ 5287881 h 6363850"/>
              <a:gd name="connsiteX25-6331" fmla="*/ 2284116 w 4608216"/>
              <a:gd name="connsiteY25-6332" fmla="*/ 5691741 h 6363850"/>
              <a:gd name="connsiteX26-6333" fmla="*/ 2638446 w 4608216"/>
              <a:gd name="connsiteY26-6334" fmla="*/ 5773656 h 6363850"/>
              <a:gd name="connsiteX27-6335" fmla="*/ 2947056 w 4608216"/>
              <a:gd name="connsiteY27-6336" fmla="*/ 5859381 h 6363850"/>
              <a:gd name="connsiteX28-6337" fmla="*/ 3777636 w 4608216"/>
              <a:gd name="connsiteY28-6338" fmla="*/ 6362301 h 6363850"/>
              <a:gd name="connsiteX29-6339" fmla="*/ 4167209 w 4608216"/>
              <a:gd name="connsiteY29-6340" fmla="*/ 6247048 h 6363850"/>
              <a:gd name="connsiteX30-6341" fmla="*/ 4314846 w 4608216"/>
              <a:gd name="connsiteY30-6342" fmla="*/ 6004161 h 6363850"/>
              <a:gd name="connsiteX31-6343" fmla="*/ 4219596 w 4608216"/>
              <a:gd name="connsiteY31-6344" fmla="*/ 5577441 h 6363850"/>
              <a:gd name="connsiteX32-6345" fmla="*/ 4151016 w 4608216"/>
              <a:gd name="connsiteY32-6346" fmla="*/ 5325981 h 6363850"/>
              <a:gd name="connsiteX33-6347" fmla="*/ 3884316 w 4608216"/>
              <a:gd name="connsiteY33-6348" fmla="*/ 4830681 h 6363850"/>
              <a:gd name="connsiteX34-6349" fmla="*/ 3968136 w 4608216"/>
              <a:gd name="connsiteY34-6350" fmla="*/ 4442061 h 6363850"/>
              <a:gd name="connsiteX35-6351" fmla="*/ 4044336 w 4608216"/>
              <a:gd name="connsiteY35-6352" fmla="*/ 4190601 h 6363850"/>
              <a:gd name="connsiteX36-6353" fmla="*/ 4364376 w 4608216"/>
              <a:gd name="connsiteY36-6354" fmla="*/ 3870561 h 6363850"/>
              <a:gd name="connsiteX37-6355" fmla="*/ 4585356 w 4608216"/>
              <a:gd name="connsiteY37-6356" fmla="*/ 3702921 h 6363850"/>
              <a:gd name="connsiteX38-6357" fmla="*/ 4608216 w 4608216"/>
              <a:gd name="connsiteY38-6358" fmla="*/ 3535281 h 6363850"/>
              <a:gd name="connsiteX39-6359" fmla="*/ 4608216 w 4608216"/>
              <a:gd name="connsiteY39-6360" fmla="*/ 3245721 h 6363850"/>
              <a:gd name="connsiteX40-6361" fmla="*/ 4387236 w 4608216"/>
              <a:gd name="connsiteY40-6362" fmla="*/ 2834241 h 6363850"/>
              <a:gd name="connsiteX41-6363" fmla="*/ 4295796 w 4608216"/>
              <a:gd name="connsiteY41-6364" fmla="*/ 2636121 h 6363850"/>
              <a:gd name="connsiteX42-6365" fmla="*/ 4295796 w 4608216"/>
              <a:gd name="connsiteY42-6366" fmla="*/ 2415141 h 6363850"/>
              <a:gd name="connsiteX43-6367" fmla="*/ 4463436 w 4608216"/>
              <a:gd name="connsiteY43-6368" fmla="*/ 2140821 h 6363850"/>
              <a:gd name="connsiteX44-6369" fmla="*/ 4524396 w 4608216"/>
              <a:gd name="connsiteY44-6370" fmla="*/ 2003661 h 6363850"/>
              <a:gd name="connsiteX45-6371" fmla="*/ 4425336 w 4608216"/>
              <a:gd name="connsiteY45-6372" fmla="*/ 1790301 h 6363850"/>
              <a:gd name="connsiteX46-6373" fmla="*/ 4410096 w 4608216"/>
              <a:gd name="connsiteY46-6374" fmla="*/ 1554081 h 6363850"/>
              <a:gd name="connsiteX47-6375" fmla="*/ 4387236 w 4608216"/>
              <a:gd name="connsiteY47-6376" fmla="*/ 1272141 h 6363850"/>
              <a:gd name="connsiteX48-6377" fmla="*/ 4311036 w 4608216"/>
              <a:gd name="connsiteY48-6378" fmla="*/ 898761 h 6363850"/>
              <a:gd name="connsiteX49-6379" fmla="*/ 4219596 w 4608216"/>
              <a:gd name="connsiteY49-6380" fmla="*/ 647301 h 6363850"/>
              <a:gd name="connsiteX50-6381" fmla="*/ 4307226 w 4608216"/>
              <a:gd name="connsiteY50-6382" fmla="*/ 485376 h 6363850"/>
              <a:gd name="connsiteX0-6383" fmla="*/ 4307226 w 4608216"/>
              <a:gd name="connsiteY0-6384" fmla="*/ 485376 h 6363850"/>
              <a:gd name="connsiteX1-6385" fmla="*/ 4197689 w 4608216"/>
              <a:gd name="connsiteY1-6386" fmla="*/ 366314 h 6363850"/>
              <a:gd name="connsiteX2-6387" fmla="*/ 3564276 w 4608216"/>
              <a:gd name="connsiteY2-6388" fmla="*/ 228201 h 6363850"/>
              <a:gd name="connsiteX3-6389" fmla="*/ 3381396 w 4608216"/>
              <a:gd name="connsiteY3-6390" fmla="*/ 167241 h 6363850"/>
              <a:gd name="connsiteX4-6391" fmla="*/ 3008016 w 4608216"/>
              <a:gd name="connsiteY4-6392" fmla="*/ 52941 h 6363850"/>
              <a:gd name="connsiteX5-6393" fmla="*/ 2834661 w 4608216"/>
              <a:gd name="connsiteY5-6394" fmla="*/ 10079 h 6363850"/>
              <a:gd name="connsiteX6-6395" fmla="*/ 2587011 w 4608216"/>
              <a:gd name="connsiteY6-6396" fmla="*/ 38654 h 6363850"/>
              <a:gd name="connsiteX7-6397" fmla="*/ 2406036 w 4608216"/>
              <a:gd name="connsiteY7-6398" fmla="*/ 129141 h 6363850"/>
              <a:gd name="connsiteX8-6399" fmla="*/ 1857396 w 4608216"/>
              <a:gd name="connsiteY8-6400" fmla="*/ 449181 h 6363850"/>
              <a:gd name="connsiteX9-6401" fmla="*/ 1651656 w 4608216"/>
              <a:gd name="connsiteY9-6402" fmla="*/ 563481 h 6363850"/>
              <a:gd name="connsiteX10-6403" fmla="*/ 1514496 w 4608216"/>
              <a:gd name="connsiteY10-6404" fmla="*/ 593961 h 6363850"/>
              <a:gd name="connsiteX11-6405" fmla="*/ 1217316 w 4608216"/>
              <a:gd name="connsiteY11-6406" fmla="*/ 616821 h 6363850"/>
              <a:gd name="connsiteX12-6407" fmla="*/ 699156 w 4608216"/>
              <a:gd name="connsiteY12-6408" fmla="*/ 624441 h 6363850"/>
              <a:gd name="connsiteX13-6409" fmla="*/ 485796 w 4608216"/>
              <a:gd name="connsiteY13-6410" fmla="*/ 700641 h 6363850"/>
              <a:gd name="connsiteX14-6411" fmla="*/ 257196 w 4608216"/>
              <a:gd name="connsiteY14-6412" fmla="*/ 1104501 h 6363850"/>
              <a:gd name="connsiteX15-6413" fmla="*/ 21 w 4608216"/>
              <a:gd name="connsiteY15-6414" fmla="*/ 2094149 h 6363850"/>
              <a:gd name="connsiteX16-6415" fmla="*/ 81936 w 4608216"/>
              <a:gd name="connsiteY16-6416" fmla="*/ 2506581 h 6363850"/>
              <a:gd name="connsiteX17-6417" fmla="*/ 207666 w 4608216"/>
              <a:gd name="connsiteY17-6418" fmla="*/ 2715179 h 6363850"/>
              <a:gd name="connsiteX18-6419" fmla="*/ 425789 w 4608216"/>
              <a:gd name="connsiteY18-6420" fmla="*/ 2958066 h 6363850"/>
              <a:gd name="connsiteX19-6421" fmla="*/ 577236 w 4608216"/>
              <a:gd name="connsiteY19-6422" fmla="*/ 3283821 h 6363850"/>
              <a:gd name="connsiteX20-6423" fmla="*/ 554376 w 4608216"/>
              <a:gd name="connsiteY20-6424" fmla="*/ 3779121 h 6363850"/>
              <a:gd name="connsiteX21-6425" fmla="*/ 584856 w 4608216"/>
              <a:gd name="connsiteY21-6426" fmla="*/ 4189649 h 6363850"/>
              <a:gd name="connsiteX22-6427" fmla="*/ 750591 w 4608216"/>
              <a:gd name="connsiteY22-6428" fmla="*/ 4376338 h 6363850"/>
              <a:gd name="connsiteX23-6429" fmla="*/ 1239224 w 4608216"/>
              <a:gd name="connsiteY23-6430" fmla="*/ 4600176 h 6363850"/>
              <a:gd name="connsiteX24-6431" fmla="*/ 2013606 w 4608216"/>
              <a:gd name="connsiteY24-6432" fmla="*/ 5287881 h 6363850"/>
              <a:gd name="connsiteX25-6433" fmla="*/ 2284116 w 4608216"/>
              <a:gd name="connsiteY25-6434" fmla="*/ 5691741 h 6363850"/>
              <a:gd name="connsiteX26-6435" fmla="*/ 2638446 w 4608216"/>
              <a:gd name="connsiteY26-6436" fmla="*/ 5773656 h 6363850"/>
              <a:gd name="connsiteX27-6437" fmla="*/ 2947056 w 4608216"/>
              <a:gd name="connsiteY27-6438" fmla="*/ 5859381 h 6363850"/>
              <a:gd name="connsiteX28-6439" fmla="*/ 3777636 w 4608216"/>
              <a:gd name="connsiteY28-6440" fmla="*/ 6362301 h 6363850"/>
              <a:gd name="connsiteX29-6441" fmla="*/ 4167209 w 4608216"/>
              <a:gd name="connsiteY29-6442" fmla="*/ 6247048 h 6363850"/>
              <a:gd name="connsiteX30-6443" fmla="*/ 4314846 w 4608216"/>
              <a:gd name="connsiteY30-6444" fmla="*/ 6004161 h 6363850"/>
              <a:gd name="connsiteX31-6445" fmla="*/ 4219596 w 4608216"/>
              <a:gd name="connsiteY31-6446" fmla="*/ 5577441 h 6363850"/>
              <a:gd name="connsiteX32-6447" fmla="*/ 4151016 w 4608216"/>
              <a:gd name="connsiteY32-6448" fmla="*/ 5325981 h 6363850"/>
              <a:gd name="connsiteX33-6449" fmla="*/ 3884316 w 4608216"/>
              <a:gd name="connsiteY33-6450" fmla="*/ 4830681 h 6363850"/>
              <a:gd name="connsiteX34-6451" fmla="*/ 3944324 w 4608216"/>
              <a:gd name="connsiteY34-6452" fmla="*/ 4408723 h 6363850"/>
              <a:gd name="connsiteX35-6453" fmla="*/ 4044336 w 4608216"/>
              <a:gd name="connsiteY35-6454" fmla="*/ 4190601 h 6363850"/>
              <a:gd name="connsiteX36-6455" fmla="*/ 4364376 w 4608216"/>
              <a:gd name="connsiteY36-6456" fmla="*/ 3870561 h 6363850"/>
              <a:gd name="connsiteX37-6457" fmla="*/ 4585356 w 4608216"/>
              <a:gd name="connsiteY37-6458" fmla="*/ 3702921 h 6363850"/>
              <a:gd name="connsiteX38-6459" fmla="*/ 4608216 w 4608216"/>
              <a:gd name="connsiteY38-6460" fmla="*/ 3535281 h 6363850"/>
              <a:gd name="connsiteX39-6461" fmla="*/ 4608216 w 4608216"/>
              <a:gd name="connsiteY39-6462" fmla="*/ 3245721 h 6363850"/>
              <a:gd name="connsiteX40-6463" fmla="*/ 4387236 w 4608216"/>
              <a:gd name="connsiteY40-6464" fmla="*/ 2834241 h 6363850"/>
              <a:gd name="connsiteX41-6465" fmla="*/ 4295796 w 4608216"/>
              <a:gd name="connsiteY41-6466" fmla="*/ 2636121 h 6363850"/>
              <a:gd name="connsiteX42-6467" fmla="*/ 4295796 w 4608216"/>
              <a:gd name="connsiteY42-6468" fmla="*/ 2415141 h 6363850"/>
              <a:gd name="connsiteX43-6469" fmla="*/ 4463436 w 4608216"/>
              <a:gd name="connsiteY43-6470" fmla="*/ 2140821 h 6363850"/>
              <a:gd name="connsiteX44-6471" fmla="*/ 4524396 w 4608216"/>
              <a:gd name="connsiteY44-6472" fmla="*/ 2003661 h 6363850"/>
              <a:gd name="connsiteX45-6473" fmla="*/ 4425336 w 4608216"/>
              <a:gd name="connsiteY45-6474" fmla="*/ 1790301 h 6363850"/>
              <a:gd name="connsiteX46-6475" fmla="*/ 4410096 w 4608216"/>
              <a:gd name="connsiteY46-6476" fmla="*/ 1554081 h 6363850"/>
              <a:gd name="connsiteX47-6477" fmla="*/ 4387236 w 4608216"/>
              <a:gd name="connsiteY47-6478" fmla="*/ 1272141 h 6363850"/>
              <a:gd name="connsiteX48-6479" fmla="*/ 4311036 w 4608216"/>
              <a:gd name="connsiteY48-6480" fmla="*/ 898761 h 6363850"/>
              <a:gd name="connsiteX49-6481" fmla="*/ 4219596 w 4608216"/>
              <a:gd name="connsiteY49-6482" fmla="*/ 647301 h 6363850"/>
              <a:gd name="connsiteX50-6483" fmla="*/ 4307226 w 4608216"/>
              <a:gd name="connsiteY50-6484" fmla="*/ 485376 h 6363850"/>
              <a:gd name="connsiteX0-6485" fmla="*/ 4307226 w 4608216"/>
              <a:gd name="connsiteY0-6486" fmla="*/ 485376 h 6363850"/>
              <a:gd name="connsiteX1-6487" fmla="*/ 4197689 w 4608216"/>
              <a:gd name="connsiteY1-6488" fmla="*/ 366314 h 6363850"/>
              <a:gd name="connsiteX2-6489" fmla="*/ 3564276 w 4608216"/>
              <a:gd name="connsiteY2-6490" fmla="*/ 228201 h 6363850"/>
              <a:gd name="connsiteX3-6491" fmla="*/ 3381396 w 4608216"/>
              <a:gd name="connsiteY3-6492" fmla="*/ 167241 h 6363850"/>
              <a:gd name="connsiteX4-6493" fmla="*/ 3008016 w 4608216"/>
              <a:gd name="connsiteY4-6494" fmla="*/ 52941 h 6363850"/>
              <a:gd name="connsiteX5-6495" fmla="*/ 2834661 w 4608216"/>
              <a:gd name="connsiteY5-6496" fmla="*/ 10079 h 6363850"/>
              <a:gd name="connsiteX6-6497" fmla="*/ 2587011 w 4608216"/>
              <a:gd name="connsiteY6-6498" fmla="*/ 38654 h 6363850"/>
              <a:gd name="connsiteX7-6499" fmla="*/ 2406036 w 4608216"/>
              <a:gd name="connsiteY7-6500" fmla="*/ 129141 h 6363850"/>
              <a:gd name="connsiteX8-6501" fmla="*/ 1857396 w 4608216"/>
              <a:gd name="connsiteY8-6502" fmla="*/ 449181 h 6363850"/>
              <a:gd name="connsiteX9-6503" fmla="*/ 1651656 w 4608216"/>
              <a:gd name="connsiteY9-6504" fmla="*/ 563481 h 6363850"/>
              <a:gd name="connsiteX10-6505" fmla="*/ 1514496 w 4608216"/>
              <a:gd name="connsiteY10-6506" fmla="*/ 593961 h 6363850"/>
              <a:gd name="connsiteX11-6507" fmla="*/ 1217316 w 4608216"/>
              <a:gd name="connsiteY11-6508" fmla="*/ 616821 h 6363850"/>
              <a:gd name="connsiteX12-6509" fmla="*/ 699156 w 4608216"/>
              <a:gd name="connsiteY12-6510" fmla="*/ 624441 h 6363850"/>
              <a:gd name="connsiteX13-6511" fmla="*/ 485796 w 4608216"/>
              <a:gd name="connsiteY13-6512" fmla="*/ 700641 h 6363850"/>
              <a:gd name="connsiteX14-6513" fmla="*/ 257196 w 4608216"/>
              <a:gd name="connsiteY14-6514" fmla="*/ 1104501 h 6363850"/>
              <a:gd name="connsiteX15-6515" fmla="*/ 21 w 4608216"/>
              <a:gd name="connsiteY15-6516" fmla="*/ 2094149 h 6363850"/>
              <a:gd name="connsiteX16-6517" fmla="*/ 81936 w 4608216"/>
              <a:gd name="connsiteY16-6518" fmla="*/ 2506581 h 6363850"/>
              <a:gd name="connsiteX17-6519" fmla="*/ 207666 w 4608216"/>
              <a:gd name="connsiteY17-6520" fmla="*/ 2715179 h 6363850"/>
              <a:gd name="connsiteX18-6521" fmla="*/ 425789 w 4608216"/>
              <a:gd name="connsiteY18-6522" fmla="*/ 2958066 h 6363850"/>
              <a:gd name="connsiteX19-6523" fmla="*/ 577236 w 4608216"/>
              <a:gd name="connsiteY19-6524" fmla="*/ 3283821 h 6363850"/>
              <a:gd name="connsiteX20-6525" fmla="*/ 554376 w 4608216"/>
              <a:gd name="connsiteY20-6526" fmla="*/ 3779121 h 6363850"/>
              <a:gd name="connsiteX21-6527" fmla="*/ 584856 w 4608216"/>
              <a:gd name="connsiteY21-6528" fmla="*/ 4189649 h 6363850"/>
              <a:gd name="connsiteX22-6529" fmla="*/ 750591 w 4608216"/>
              <a:gd name="connsiteY22-6530" fmla="*/ 4376338 h 6363850"/>
              <a:gd name="connsiteX23-6531" fmla="*/ 1239224 w 4608216"/>
              <a:gd name="connsiteY23-6532" fmla="*/ 4600176 h 6363850"/>
              <a:gd name="connsiteX24-6533" fmla="*/ 2013606 w 4608216"/>
              <a:gd name="connsiteY24-6534" fmla="*/ 5287881 h 6363850"/>
              <a:gd name="connsiteX25-6535" fmla="*/ 2284116 w 4608216"/>
              <a:gd name="connsiteY25-6536" fmla="*/ 5691741 h 6363850"/>
              <a:gd name="connsiteX26-6537" fmla="*/ 2638446 w 4608216"/>
              <a:gd name="connsiteY26-6538" fmla="*/ 5773656 h 6363850"/>
              <a:gd name="connsiteX27-6539" fmla="*/ 2947056 w 4608216"/>
              <a:gd name="connsiteY27-6540" fmla="*/ 5859381 h 6363850"/>
              <a:gd name="connsiteX28-6541" fmla="*/ 3777636 w 4608216"/>
              <a:gd name="connsiteY28-6542" fmla="*/ 6362301 h 6363850"/>
              <a:gd name="connsiteX29-6543" fmla="*/ 4167209 w 4608216"/>
              <a:gd name="connsiteY29-6544" fmla="*/ 6247048 h 6363850"/>
              <a:gd name="connsiteX30-6545" fmla="*/ 4314846 w 4608216"/>
              <a:gd name="connsiteY30-6546" fmla="*/ 6004161 h 6363850"/>
              <a:gd name="connsiteX31-6547" fmla="*/ 4219596 w 4608216"/>
              <a:gd name="connsiteY31-6548" fmla="*/ 5577441 h 6363850"/>
              <a:gd name="connsiteX32-6549" fmla="*/ 4151016 w 4608216"/>
              <a:gd name="connsiteY32-6550" fmla="*/ 5325981 h 6363850"/>
              <a:gd name="connsiteX33-6551" fmla="*/ 3884316 w 4608216"/>
              <a:gd name="connsiteY33-6552" fmla="*/ 4830681 h 6363850"/>
              <a:gd name="connsiteX34-6553" fmla="*/ 3944324 w 4608216"/>
              <a:gd name="connsiteY34-6554" fmla="*/ 4408723 h 6363850"/>
              <a:gd name="connsiteX35-6555" fmla="*/ 4044336 w 4608216"/>
              <a:gd name="connsiteY35-6556" fmla="*/ 4190601 h 6363850"/>
              <a:gd name="connsiteX36-6557" fmla="*/ 4364376 w 4608216"/>
              <a:gd name="connsiteY36-6558" fmla="*/ 3870561 h 6363850"/>
              <a:gd name="connsiteX37-6559" fmla="*/ 4585356 w 4608216"/>
              <a:gd name="connsiteY37-6560" fmla="*/ 3702921 h 6363850"/>
              <a:gd name="connsiteX38-6561" fmla="*/ 4608216 w 4608216"/>
              <a:gd name="connsiteY38-6562" fmla="*/ 3535281 h 6363850"/>
              <a:gd name="connsiteX39-6563" fmla="*/ 4608216 w 4608216"/>
              <a:gd name="connsiteY39-6564" fmla="*/ 3245721 h 6363850"/>
              <a:gd name="connsiteX40-6565" fmla="*/ 4387236 w 4608216"/>
              <a:gd name="connsiteY40-6566" fmla="*/ 2834241 h 6363850"/>
              <a:gd name="connsiteX41-6567" fmla="*/ 4295796 w 4608216"/>
              <a:gd name="connsiteY41-6568" fmla="*/ 2636121 h 6363850"/>
              <a:gd name="connsiteX42-6569" fmla="*/ 4295796 w 4608216"/>
              <a:gd name="connsiteY42-6570" fmla="*/ 2415141 h 6363850"/>
              <a:gd name="connsiteX43-6571" fmla="*/ 4463436 w 4608216"/>
              <a:gd name="connsiteY43-6572" fmla="*/ 2140821 h 6363850"/>
              <a:gd name="connsiteX44-6573" fmla="*/ 4524396 w 4608216"/>
              <a:gd name="connsiteY44-6574" fmla="*/ 2003661 h 6363850"/>
              <a:gd name="connsiteX45-6575" fmla="*/ 4425336 w 4608216"/>
              <a:gd name="connsiteY45-6576" fmla="*/ 1790301 h 6363850"/>
              <a:gd name="connsiteX46-6577" fmla="*/ 4410096 w 4608216"/>
              <a:gd name="connsiteY46-6578" fmla="*/ 1554081 h 6363850"/>
              <a:gd name="connsiteX47-6579" fmla="*/ 4387236 w 4608216"/>
              <a:gd name="connsiteY47-6580" fmla="*/ 1272141 h 6363850"/>
              <a:gd name="connsiteX48-6581" fmla="*/ 4311036 w 4608216"/>
              <a:gd name="connsiteY48-6582" fmla="*/ 898761 h 6363850"/>
              <a:gd name="connsiteX49-6583" fmla="*/ 4219596 w 4608216"/>
              <a:gd name="connsiteY49-6584" fmla="*/ 647301 h 6363850"/>
              <a:gd name="connsiteX50-6585" fmla="*/ 4307226 w 4608216"/>
              <a:gd name="connsiteY50-6586" fmla="*/ 485376 h 6363850"/>
              <a:gd name="connsiteX0-6587" fmla="*/ 4307226 w 4608216"/>
              <a:gd name="connsiteY0-6588" fmla="*/ 485376 h 6363850"/>
              <a:gd name="connsiteX1-6589" fmla="*/ 4197689 w 4608216"/>
              <a:gd name="connsiteY1-6590" fmla="*/ 366314 h 6363850"/>
              <a:gd name="connsiteX2-6591" fmla="*/ 3564276 w 4608216"/>
              <a:gd name="connsiteY2-6592" fmla="*/ 228201 h 6363850"/>
              <a:gd name="connsiteX3-6593" fmla="*/ 3381396 w 4608216"/>
              <a:gd name="connsiteY3-6594" fmla="*/ 167241 h 6363850"/>
              <a:gd name="connsiteX4-6595" fmla="*/ 3008016 w 4608216"/>
              <a:gd name="connsiteY4-6596" fmla="*/ 52941 h 6363850"/>
              <a:gd name="connsiteX5-6597" fmla="*/ 2834661 w 4608216"/>
              <a:gd name="connsiteY5-6598" fmla="*/ 10079 h 6363850"/>
              <a:gd name="connsiteX6-6599" fmla="*/ 2587011 w 4608216"/>
              <a:gd name="connsiteY6-6600" fmla="*/ 38654 h 6363850"/>
              <a:gd name="connsiteX7-6601" fmla="*/ 2406036 w 4608216"/>
              <a:gd name="connsiteY7-6602" fmla="*/ 129141 h 6363850"/>
              <a:gd name="connsiteX8-6603" fmla="*/ 1857396 w 4608216"/>
              <a:gd name="connsiteY8-6604" fmla="*/ 449181 h 6363850"/>
              <a:gd name="connsiteX9-6605" fmla="*/ 1651656 w 4608216"/>
              <a:gd name="connsiteY9-6606" fmla="*/ 563481 h 6363850"/>
              <a:gd name="connsiteX10-6607" fmla="*/ 1514496 w 4608216"/>
              <a:gd name="connsiteY10-6608" fmla="*/ 593961 h 6363850"/>
              <a:gd name="connsiteX11-6609" fmla="*/ 1217316 w 4608216"/>
              <a:gd name="connsiteY11-6610" fmla="*/ 616821 h 6363850"/>
              <a:gd name="connsiteX12-6611" fmla="*/ 699156 w 4608216"/>
              <a:gd name="connsiteY12-6612" fmla="*/ 624441 h 6363850"/>
              <a:gd name="connsiteX13-6613" fmla="*/ 485796 w 4608216"/>
              <a:gd name="connsiteY13-6614" fmla="*/ 700641 h 6363850"/>
              <a:gd name="connsiteX14-6615" fmla="*/ 257196 w 4608216"/>
              <a:gd name="connsiteY14-6616" fmla="*/ 1104501 h 6363850"/>
              <a:gd name="connsiteX15-6617" fmla="*/ 21 w 4608216"/>
              <a:gd name="connsiteY15-6618" fmla="*/ 2094149 h 6363850"/>
              <a:gd name="connsiteX16-6619" fmla="*/ 81936 w 4608216"/>
              <a:gd name="connsiteY16-6620" fmla="*/ 2506581 h 6363850"/>
              <a:gd name="connsiteX17-6621" fmla="*/ 207666 w 4608216"/>
              <a:gd name="connsiteY17-6622" fmla="*/ 2715179 h 6363850"/>
              <a:gd name="connsiteX18-6623" fmla="*/ 425789 w 4608216"/>
              <a:gd name="connsiteY18-6624" fmla="*/ 2958066 h 6363850"/>
              <a:gd name="connsiteX19-6625" fmla="*/ 577236 w 4608216"/>
              <a:gd name="connsiteY19-6626" fmla="*/ 3283821 h 6363850"/>
              <a:gd name="connsiteX20-6627" fmla="*/ 554376 w 4608216"/>
              <a:gd name="connsiteY20-6628" fmla="*/ 3779121 h 6363850"/>
              <a:gd name="connsiteX21-6629" fmla="*/ 584856 w 4608216"/>
              <a:gd name="connsiteY21-6630" fmla="*/ 4189649 h 6363850"/>
              <a:gd name="connsiteX22-6631" fmla="*/ 750591 w 4608216"/>
              <a:gd name="connsiteY22-6632" fmla="*/ 4376338 h 6363850"/>
              <a:gd name="connsiteX23-6633" fmla="*/ 1239224 w 4608216"/>
              <a:gd name="connsiteY23-6634" fmla="*/ 4600176 h 6363850"/>
              <a:gd name="connsiteX24-6635" fmla="*/ 2013606 w 4608216"/>
              <a:gd name="connsiteY24-6636" fmla="*/ 5287881 h 6363850"/>
              <a:gd name="connsiteX25-6637" fmla="*/ 2284116 w 4608216"/>
              <a:gd name="connsiteY25-6638" fmla="*/ 5691741 h 6363850"/>
              <a:gd name="connsiteX26-6639" fmla="*/ 2638446 w 4608216"/>
              <a:gd name="connsiteY26-6640" fmla="*/ 5773656 h 6363850"/>
              <a:gd name="connsiteX27-6641" fmla="*/ 2947056 w 4608216"/>
              <a:gd name="connsiteY27-6642" fmla="*/ 5859381 h 6363850"/>
              <a:gd name="connsiteX28-6643" fmla="*/ 3777636 w 4608216"/>
              <a:gd name="connsiteY28-6644" fmla="*/ 6362301 h 6363850"/>
              <a:gd name="connsiteX29-6645" fmla="*/ 4167209 w 4608216"/>
              <a:gd name="connsiteY29-6646" fmla="*/ 6247048 h 6363850"/>
              <a:gd name="connsiteX30-6647" fmla="*/ 4314846 w 4608216"/>
              <a:gd name="connsiteY30-6648" fmla="*/ 6004161 h 6363850"/>
              <a:gd name="connsiteX31-6649" fmla="*/ 4219596 w 4608216"/>
              <a:gd name="connsiteY31-6650" fmla="*/ 5577441 h 6363850"/>
              <a:gd name="connsiteX32-6651" fmla="*/ 4151016 w 4608216"/>
              <a:gd name="connsiteY32-6652" fmla="*/ 5325981 h 6363850"/>
              <a:gd name="connsiteX33-6653" fmla="*/ 3884316 w 4608216"/>
              <a:gd name="connsiteY33-6654" fmla="*/ 4830681 h 6363850"/>
              <a:gd name="connsiteX34-6655" fmla="*/ 3944324 w 4608216"/>
              <a:gd name="connsiteY34-6656" fmla="*/ 4408723 h 6363850"/>
              <a:gd name="connsiteX35-6657" fmla="*/ 4364376 w 4608216"/>
              <a:gd name="connsiteY35-6658" fmla="*/ 3870561 h 6363850"/>
              <a:gd name="connsiteX36-6659" fmla="*/ 4585356 w 4608216"/>
              <a:gd name="connsiteY36-6660" fmla="*/ 3702921 h 6363850"/>
              <a:gd name="connsiteX37-6661" fmla="*/ 4608216 w 4608216"/>
              <a:gd name="connsiteY37-6662" fmla="*/ 3535281 h 6363850"/>
              <a:gd name="connsiteX38-6663" fmla="*/ 4608216 w 4608216"/>
              <a:gd name="connsiteY38-6664" fmla="*/ 3245721 h 6363850"/>
              <a:gd name="connsiteX39-6665" fmla="*/ 4387236 w 4608216"/>
              <a:gd name="connsiteY39-6666" fmla="*/ 2834241 h 6363850"/>
              <a:gd name="connsiteX40-6667" fmla="*/ 4295796 w 4608216"/>
              <a:gd name="connsiteY40-6668" fmla="*/ 2636121 h 6363850"/>
              <a:gd name="connsiteX41-6669" fmla="*/ 4295796 w 4608216"/>
              <a:gd name="connsiteY41-6670" fmla="*/ 2415141 h 6363850"/>
              <a:gd name="connsiteX42-6671" fmla="*/ 4463436 w 4608216"/>
              <a:gd name="connsiteY42-6672" fmla="*/ 2140821 h 6363850"/>
              <a:gd name="connsiteX43-6673" fmla="*/ 4524396 w 4608216"/>
              <a:gd name="connsiteY43-6674" fmla="*/ 2003661 h 6363850"/>
              <a:gd name="connsiteX44-6675" fmla="*/ 4425336 w 4608216"/>
              <a:gd name="connsiteY44-6676" fmla="*/ 1790301 h 6363850"/>
              <a:gd name="connsiteX45-6677" fmla="*/ 4410096 w 4608216"/>
              <a:gd name="connsiteY45-6678" fmla="*/ 1554081 h 6363850"/>
              <a:gd name="connsiteX46-6679" fmla="*/ 4387236 w 4608216"/>
              <a:gd name="connsiteY46-6680" fmla="*/ 1272141 h 6363850"/>
              <a:gd name="connsiteX47-6681" fmla="*/ 4311036 w 4608216"/>
              <a:gd name="connsiteY47-6682" fmla="*/ 898761 h 6363850"/>
              <a:gd name="connsiteX48-6683" fmla="*/ 4219596 w 4608216"/>
              <a:gd name="connsiteY48-6684" fmla="*/ 647301 h 6363850"/>
              <a:gd name="connsiteX49-6685" fmla="*/ 4307226 w 4608216"/>
              <a:gd name="connsiteY49-6686" fmla="*/ 485376 h 6363850"/>
              <a:gd name="connsiteX0-6687" fmla="*/ 4307226 w 4608216"/>
              <a:gd name="connsiteY0-6688" fmla="*/ 485376 h 6363850"/>
              <a:gd name="connsiteX1-6689" fmla="*/ 4197689 w 4608216"/>
              <a:gd name="connsiteY1-6690" fmla="*/ 366314 h 6363850"/>
              <a:gd name="connsiteX2-6691" fmla="*/ 3564276 w 4608216"/>
              <a:gd name="connsiteY2-6692" fmla="*/ 228201 h 6363850"/>
              <a:gd name="connsiteX3-6693" fmla="*/ 3381396 w 4608216"/>
              <a:gd name="connsiteY3-6694" fmla="*/ 167241 h 6363850"/>
              <a:gd name="connsiteX4-6695" fmla="*/ 3008016 w 4608216"/>
              <a:gd name="connsiteY4-6696" fmla="*/ 52941 h 6363850"/>
              <a:gd name="connsiteX5-6697" fmla="*/ 2834661 w 4608216"/>
              <a:gd name="connsiteY5-6698" fmla="*/ 10079 h 6363850"/>
              <a:gd name="connsiteX6-6699" fmla="*/ 2587011 w 4608216"/>
              <a:gd name="connsiteY6-6700" fmla="*/ 38654 h 6363850"/>
              <a:gd name="connsiteX7-6701" fmla="*/ 2406036 w 4608216"/>
              <a:gd name="connsiteY7-6702" fmla="*/ 129141 h 6363850"/>
              <a:gd name="connsiteX8-6703" fmla="*/ 1857396 w 4608216"/>
              <a:gd name="connsiteY8-6704" fmla="*/ 449181 h 6363850"/>
              <a:gd name="connsiteX9-6705" fmla="*/ 1651656 w 4608216"/>
              <a:gd name="connsiteY9-6706" fmla="*/ 563481 h 6363850"/>
              <a:gd name="connsiteX10-6707" fmla="*/ 1514496 w 4608216"/>
              <a:gd name="connsiteY10-6708" fmla="*/ 593961 h 6363850"/>
              <a:gd name="connsiteX11-6709" fmla="*/ 1217316 w 4608216"/>
              <a:gd name="connsiteY11-6710" fmla="*/ 616821 h 6363850"/>
              <a:gd name="connsiteX12-6711" fmla="*/ 699156 w 4608216"/>
              <a:gd name="connsiteY12-6712" fmla="*/ 624441 h 6363850"/>
              <a:gd name="connsiteX13-6713" fmla="*/ 485796 w 4608216"/>
              <a:gd name="connsiteY13-6714" fmla="*/ 700641 h 6363850"/>
              <a:gd name="connsiteX14-6715" fmla="*/ 257196 w 4608216"/>
              <a:gd name="connsiteY14-6716" fmla="*/ 1104501 h 6363850"/>
              <a:gd name="connsiteX15-6717" fmla="*/ 21 w 4608216"/>
              <a:gd name="connsiteY15-6718" fmla="*/ 2094149 h 6363850"/>
              <a:gd name="connsiteX16-6719" fmla="*/ 81936 w 4608216"/>
              <a:gd name="connsiteY16-6720" fmla="*/ 2506581 h 6363850"/>
              <a:gd name="connsiteX17-6721" fmla="*/ 207666 w 4608216"/>
              <a:gd name="connsiteY17-6722" fmla="*/ 2715179 h 6363850"/>
              <a:gd name="connsiteX18-6723" fmla="*/ 425789 w 4608216"/>
              <a:gd name="connsiteY18-6724" fmla="*/ 2958066 h 6363850"/>
              <a:gd name="connsiteX19-6725" fmla="*/ 577236 w 4608216"/>
              <a:gd name="connsiteY19-6726" fmla="*/ 3283821 h 6363850"/>
              <a:gd name="connsiteX20-6727" fmla="*/ 554376 w 4608216"/>
              <a:gd name="connsiteY20-6728" fmla="*/ 3779121 h 6363850"/>
              <a:gd name="connsiteX21-6729" fmla="*/ 584856 w 4608216"/>
              <a:gd name="connsiteY21-6730" fmla="*/ 4189649 h 6363850"/>
              <a:gd name="connsiteX22-6731" fmla="*/ 750591 w 4608216"/>
              <a:gd name="connsiteY22-6732" fmla="*/ 4376338 h 6363850"/>
              <a:gd name="connsiteX23-6733" fmla="*/ 1239224 w 4608216"/>
              <a:gd name="connsiteY23-6734" fmla="*/ 4600176 h 6363850"/>
              <a:gd name="connsiteX24-6735" fmla="*/ 2013606 w 4608216"/>
              <a:gd name="connsiteY24-6736" fmla="*/ 5287881 h 6363850"/>
              <a:gd name="connsiteX25-6737" fmla="*/ 2284116 w 4608216"/>
              <a:gd name="connsiteY25-6738" fmla="*/ 5691741 h 6363850"/>
              <a:gd name="connsiteX26-6739" fmla="*/ 2638446 w 4608216"/>
              <a:gd name="connsiteY26-6740" fmla="*/ 5773656 h 6363850"/>
              <a:gd name="connsiteX27-6741" fmla="*/ 2947056 w 4608216"/>
              <a:gd name="connsiteY27-6742" fmla="*/ 5859381 h 6363850"/>
              <a:gd name="connsiteX28-6743" fmla="*/ 3777636 w 4608216"/>
              <a:gd name="connsiteY28-6744" fmla="*/ 6362301 h 6363850"/>
              <a:gd name="connsiteX29-6745" fmla="*/ 4167209 w 4608216"/>
              <a:gd name="connsiteY29-6746" fmla="*/ 6247048 h 6363850"/>
              <a:gd name="connsiteX30-6747" fmla="*/ 4314846 w 4608216"/>
              <a:gd name="connsiteY30-6748" fmla="*/ 6004161 h 6363850"/>
              <a:gd name="connsiteX31-6749" fmla="*/ 4219596 w 4608216"/>
              <a:gd name="connsiteY31-6750" fmla="*/ 5577441 h 6363850"/>
              <a:gd name="connsiteX32-6751" fmla="*/ 4151016 w 4608216"/>
              <a:gd name="connsiteY32-6752" fmla="*/ 5325981 h 6363850"/>
              <a:gd name="connsiteX33-6753" fmla="*/ 3884316 w 4608216"/>
              <a:gd name="connsiteY33-6754" fmla="*/ 4830681 h 6363850"/>
              <a:gd name="connsiteX34-6755" fmla="*/ 3944324 w 4608216"/>
              <a:gd name="connsiteY34-6756" fmla="*/ 4408723 h 6363850"/>
              <a:gd name="connsiteX35-6757" fmla="*/ 4364376 w 4608216"/>
              <a:gd name="connsiteY35-6758" fmla="*/ 3870561 h 6363850"/>
              <a:gd name="connsiteX36-6759" fmla="*/ 4585356 w 4608216"/>
              <a:gd name="connsiteY36-6760" fmla="*/ 3702921 h 6363850"/>
              <a:gd name="connsiteX37-6761" fmla="*/ 4608216 w 4608216"/>
              <a:gd name="connsiteY37-6762" fmla="*/ 3535281 h 6363850"/>
              <a:gd name="connsiteX38-6763" fmla="*/ 4608216 w 4608216"/>
              <a:gd name="connsiteY38-6764" fmla="*/ 3245721 h 6363850"/>
              <a:gd name="connsiteX39-6765" fmla="*/ 4387236 w 4608216"/>
              <a:gd name="connsiteY39-6766" fmla="*/ 2834241 h 6363850"/>
              <a:gd name="connsiteX40-6767" fmla="*/ 4295796 w 4608216"/>
              <a:gd name="connsiteY40-6768" fmla="*/ 2636121 h 6363850"/>
              <a:gd name="connsiteX41-6769" fmla="*/ 4295796 w 4608216"/>
              <a:gd name="connsiteY41-6770" fmla="*/ 2415141 h 6363850"/>
              <a:gd name="connsiteX42-6771" fmla="*/ 4463436 w 4608216"/>
              <a:gd name="connsiteY42-6772" fmla="*/ 2140821 h 6363850"/>
              <a:gd name="connsiteX43-6773" fmla="*/ 4524396 w 4608216"/>
              <a:gd name="connsiteY43-6774" fmla="*/ 2003661 h 6363850"/>
              <a:gd name="connsiteX44-6775" fmla="*/ 4425336 w 4608216"/>
              <a:gd name="connsiteY44-6776" fmla="*/ 1790301 h 6363850"/>
              <a:gd name="connsiteX45-6777" fmla="*/ 4410096 w 4608216"/>
              <a:gd name="connsiteY45-6778" fmla="*/ 1554081 h 6363850"/>
              <a:gd name="connsiteX46-6779" fmla="*/ 4387236 w 4608216"/>
              <a:gd name="connsiteY46-6780" fmla="*/ 1272141 h 6363850"/>
              <a:gd name="connsiteX47-6781" fmla="*/ 4311036 w 4608216"/>
              <a:gd name="connsiteY47-6782" fmla="*/ 898761 h 6363850"/>
              <a:gd name="connsiteX48-6783" fmla="*/ 4219596 w 4608216"/>
              <a:gd name="connsiteY48-6784" fmla="*/ 647301 h 6363850"/>
              <a:gd name="connsiteX49-6785" fmla="*/ 4307226 w 4608216"/>
              <a:gd name="connsiteY49-6786" fmla="*/ 485376 h 6363850"/>
              <a:gd name="connsiteX0-6787" fmla="*/ 4307226 w 4608216"/>
              <a:gd name="connsiteY0-6788" fmla="*/ 485376 h 6363850"/>
              <a:gd name="connsiteX1-6789" fmla="*/ 4197689 w 4608216"/>
              <a:gd name="connsiteY1-6790" fmla="*/ 366314 h 6363850"/>
              <a:gd name="connsiteX2-6791" fmla="*/ 3564276 w 4608216"/>
              <a:gd name="connsiteY2-6792" fmla="*/ 228201 h 6363850"/>
              <a:gd name="connsiteX3-6793" fmla="*/ 3381396 w 4608216"/>
              <a:gd name="connsiteY3-6794" fmla="*/ 167241 h 6363850"/>
              <a:gd name="connsiteX4-6795" fmla="*/ 3008016 w 4608216"/>
              <a:gd name="connsiteY4-6796" fmla="*/ 52941 h 6363850"/>
              <a:gd name="connsiteX5-6797" fmla="*/ 2834661 w 4608216"/>
              <a:gd name="connsiteY5-6798" fmla="*/ 10079 h 6363850"/>
              <a:gd name="connsiteX6-6799" fmla="*/ 2587011 w 4608216"/>
              <a:gd name="connsiteY6-6800" fmla="*/ 38654 h 6363850"/>
              <a:gd name="connsiteX7-6801" fmla="*/ 2406036 w 4608216"/>
              <a:gd name="connsiteY7-6802" fmla="*/ 129141 h 6363850"/>
              <a:gd name="connsiteX8-6803" fmla="*/ 1857396 w 4608216"/>
              <a:gd name="connsiteY8-6804" fmla="*/ 449181 h 6363850"/>
              <a:gd name="connsiteX9-6805" fmla="*/ 1651656 w 4608216"/>
              <a:gd name="connsiteY9-6806" fmla="*/ 563481 h 6363850"/>
              <a:gd name="connsiteX10-6807" fmla="*/ 1514496 w 4608216"/>
              <a:gd name="connsiteY10-6808" fmla="*/ 593961 h 6363850"/>
              <a:gd name="connsiteX11-6809" fmla="*/ 1217316 w 4608216"/>
              <a:gd name="connsiteY11-6810" fmla="*/ 616821 h 6363850"/>
              <a:gd name="connsiteX12-6811" fmla="*/ 699156 w 4608216"/>
              <a:gd name="connsiteY12-6812" fmla="*/ 624441 h 6363850"/>
              <a:gd name="connsiteX13-6813" fmla="*/ 485796 w 4608216"/>
              <a:gd name="connsiteY13-6814" fmla="*/ 700641 h 6363850"/>
              <a:gd name="connsiteX14-6815" fmla="*/ 257196 w 4608216"/>
              <a:gd name="connsiteY14-6816" fmla="*/ 1104501 h 6363850"/>
              <a:gd name="connsiteX15-6817" fmla="*/ 21 w 4608216"/>
              <a:gd name="connsiteY15-6818" fmla="*/ 2094149 h 6363850"/>
              <a:gd name="connsiteX16-6819" fmla="*/ 81936 w 4608216"/>
              <a:gd name="connsiteY16-6820" fmla="*/ 2506581 h 6363850"/>
              <a:gd name="connsiteX17-6821" fmla="*/ 207666 w 4608216"/>
              <a:gd name="connsiteY17-6822" fmla="*/ 2715179 h 6363850"/>
              <a:gd name="connsiteX18-6823" fmla="*/ 425789 w 4608216"/>
              <a:gd name="connsiteY18-6824" fmla="*/ 2958066 h 6363850"/>
              <a:gd name="connsiteX19-6825" fmla="*/ 577236 w 4608216"/>
              <a:gd name="connsiteY19-6826" fmla="*/ 3283821 h 6363850"/>
              <a:gd name="connsiteX20-6827" fmla="*/ 554376 w 4608216"/>
              <a:gd name="connsiteY20-6828" fmla="*/ 3779121 h 6363850"/>
              <a:gd name="connsiteX21-6829" fmla="*/ 584856 w 4608216"/>
              <a:gd name="connsiteY21-6830" fmla="*/ 4189649 h 6363850"/>
              <a:gd name="connsiteX22-6831" fmla="*/ 750591 w 4608216"/>
              <a:gd name="connsiteY22-6832" fmla="*/ 4376338 h 6363850"/>
              <a:gd name="connsiteX23-6833" fmla="*/ 1239224 w 4608216"/>
              <a:gd name="connsiteY23-6834" fmla="*/ 4600176 h 6363850"/>
              <a:gd name="connsiteX24-6835" fmla="*/ 2013606 w 4608216"/>
              <a:gd name="connsiteY24-6836" fmla="*/ 5287881 h 6363850"/>
              <a:gd name="connsiteX25-6837" fmla="*/ 2284116 w 4608216"/>
              <a:gd name="connsiteY25-6838" fmla="*/ 5691741 h 6363850"/>
              <a:gd name="connsiteX26-6839" fmla="*/ 2638446 w 4608216"/>
              <a:gd name="connsiteY26-6840" fmla="*/ 5773656 h 6363850"/>
              <a:gd name="connsiteX27-6841" fmla="*/ 2947056 w 4608216"/>
              <a:gd name="connsiteY27-6842" fmla="*/ 5859381 h 6363850"/>
              <a:gd name="connsiteX28-6843" fmla="*/ 3777636 w 4608216"/>
              <a:gd name="connsiteY28-6844" fmla="*/ 6362301 h 6363850"/>
              <a:gd name="connsiteX29-6845" fmla="*/ 4167209 w 4608216"/>
              <a:gd name="connsiteY29-6846" fmla="*/ 6247048 h 6363850"/>
              <a:gd name="connsiteX30-6847" fmla="*/ 4314846 w 4608216"/>
              <a:gd name="connsiteY30-6848" fmla="*/ 6004161 h 6363850"/>
              <a:gd name="connsiteX31-6849" fmla="*/ 4219596 w 4608216"/>
              <a:gd name="connsiteY31-6850" fmla="*/ 5577441 h 6363850"/>
              <a:gd name="connsiteX32-6851" fmla="*/ 4151016 w 4608216"/>
              <a:gd name="connsiteY32-6852" fmla="*/ 5325981 h 6363850"/>
              <a:gd name="connsiteX33-6853" fmla="*/ 3884316 w 4608216"/>
              <a:gd name="connsiteY33-6854" fmla="*/ 4830681 h 6363850"/>
              <a:gd name="connsiteX34-6855" fmla="*/ 3944324 w 4608216"/>
              <a:gd name="connsiteY34-6856" fmla="*/ 4408723 h 6363850"/>
              <a:gd name="connsiteX35-6857" fmla="*/ 4359613 w 4608216"/>
              <a:gd name="connsiteY35-6858" fmla="*/ 3913423 h 6363850"/>
              <a:gd name="connsiteX36-6859" fmla="*/ 4585356 w 4608216"/>
              <a:gd name="connsiteY36-6860" fmla="*/ 3702921 h 6363850"/>
              <a:gd name="connsiteX37-6861" fmla="*/ 4608216 w 4608216"/>
              <a:gd name="connsiteY37-6862" fmla="*/ 3535281 h 6363850"/>
              <a:gd name="connsiteX38-6863" fmla="*/ 4608216 w 4608216"/>
              <a:gd name="connsiteY38-6864" fmla="*/ 3245721 h 6363850"/>
              <a:gd name="connsiteX39-6865" fmla="*/ 4387236 w 4608216"/>
              <a:gd name="connsiteY39-6866" fmla="*/ 2834241 h 6363850"/>
              <a:gd name="connsiteX40-6867" fmla="*/ 4295796 w 4608216"/>
              <a:gd name="connsiteY40-6868" fmla="*/ 2636121 h 6363850"/>
              <a:gd name="connsiteX41-6869" fmla="*/ 4295796 w 4608216"/>
              <a:gd name="connsiteY41-6870" fmla="*/ 2415141 h 6363850"/>
              <a:gd name="connsiteX42-6871" fmla="*/ 4463436 w 4608216"/>
              <a:gd name="connsiteY42-6872" fmla="*/ 2140821 h 6363850"/>
              <a:gd name="connsiteX43-6873" fmla="*/ 4524396 w 4608216"/>
              <a:gd name="connsiteY43-6874" fmla="*/ 2003661 h 6363850"/>
              <a:gd name="connsiteX44-6875" fmla="*/ 4425336 w 4608216"/>
              <a:gd name="connsiteY44-6876" fmla="*/ 1790301 h 6363850"/>
              <a:gd name="connsiteX45-6877" fmla="*/ 4410096 w 4608216"/>
              <a:gd name="connsiteY45-6878" fmla="*/ 1554081 h 6363850"/>
              <a:gd name="connsiteX46-6879" fmla="*/ 4387236 w 4608216"/>
              <a:gd name="connsiteY46-6880" fmla="*/ 1272141 h 6363850"/>
              <a:gd name="connsiteX47-6881" fmla="*/ 4311036 w 4608216"/>
              <a:gd name="connsiteY47-6882" fmla="*/ 898761 h 6363850"/>
              <a:gd name="connsiteX48-6883" fmla="*/ 4219596 w 4608216"/>
              <a:gd name="connsiteY48-6884" fmla="*/ 647301 h 6363850"/>
              <a:gd name="connsiteX49-6885" fmla="*/ 4307226 w 4608216"/>
              <a:gd name="connsiteY49-6886" fmla="*/ 485376 h 6363850"/>
              <a:gd name="connsiteX0-6887" fmla="*/ 4307226 w 4608216"/>
              <a:gd name="connsiteY0-6888" fmla="*/ 485376 h 6363850"/>
              <a:gd name="connsiteX1-6889" fmla="*/ 4197689 w 4608216"/>
              <a:gd name="connsiteY1-6890" fmla="*/ 366314 h 6363850"/>
              <a:gd name="connsiteX2-6891" fmla="*/ 3564276 w 4608216"/>
              <a:gd name="connsiteY2-6892" fmla="*/ 228201 h 6363850"/>
              <a:gd name="connsiteX3-6893" fmla="*/ 3381396 w 4608216"/>
              <a:gd name="connsiteY3-6894" fmla="*/ 167241 h 6363850"/>
              <a:gd name="connsiteX4-6895" fmla="*/ 3008016 w 4608216"/>
              <a:gd name="connsiteY4-6896" fmla="*/ 52941 h 6363850"/>
              <a:gd name="connsiteX5-6897" fmla="*/ 2834661 w 4608216"/>
              <a:gd name="connsiteY5-6898" fmla="*/ 10079 h 6363850"/>
              <a:gd name="connsiteX6-6899" fmla="*/ 2587011 w 4608216"/>
              <a:gd name="connsiteY6-6900" fmla="*/ 38654 h 6363850"/>
              <a:gd name="connsiteX7-6901" fmla="*/ 2406036 w 4608216"/>
              <a:gd name="connsiteY7-6902" fmla="*/ 129141 h 6363850"/>
              <a:gd name="connsiteX8-6903" fmla="*/ 1857396 w 4608216"/>
              <a:gd name="connsiteY8-6904" fmla="*/ 449181 h 6363850"/>
              <a:gd name="connsiteX9-6905" fmla="*/ 1651656 w 4608216"/>
              <a:gd name="connsiteY9-6906" fmla="*/ 563481 h 6363850"/>
              <a:gd name="connsiteX10-6907" fmla="*/ 1514496 w 4608216"/>
              <a:gd name="connsiteY10-6908" fmla="*/ 593961 h 6363850"/>
              <a:gd name="connsiteX11-6909" fmla="*/ 1217316 w 4608216"/>
              <a:gd name="connsiteY11-6910" fmla="*/ 616821 h 6363850"/>
              <a:gd name="connsiteX12-6911" fmla="*/ 699156 w 4608216"/>
              <a:gd name="connsiteY12-6912" fmla="*/ 624441 h 6363850"/>
              <a:gd name="connsiteX13-6913" fmla="*/ 485796 w 4608216"/>
              <a:gd name="connsiteY13-6914" fmla="*/ 700641 h 6363850"/>
              <a:gd name="connsiteX14-6915" fmla="*/ 257196 w 4608216"/>
              <a:gd name="connsiteY14-6916" fmla="*/ 1104501 h 6363850"/>
              <a:gd name="connsiteX15-6917" fmla="*/ 21 w 4608216"/>
              <a:gd name="connsiteY15-6918" fmla="*/ 2094149 h 6363850"/>
              <a:gd name="connsiteX16-6919" fmla="*/ 81936 w 4608216"/>
              <a:gd name="connsiteY16-6920" fmla="*/ 2506581 h 6363850"/>
              <a:gd name="connsiteX17-6921" fmla="*/ 207666 w 4608216"/>
              <a:gd name="connsiteY17-6922" fmla="*/ 2715179 h 6363850"/>
              <a:gd name="connsiteX18-6923" fmla="*/ 425789 w 4608216"/>
              <a:gd name="connsiteY18-6924" fmla="*/ 2958066 h 6363850"/>
              <a:gd name="connsiteX19-6925" fmla="*/ 577236 w 4608216"/>
              <a:gd name="connsiteY19-6926" fmla="*/ 3283821 h 6363850"/>
              <a:gd name="connsiteX20-6927" fmla="*/ 554376 w 4608216"/>
              <a:gd name="connsiteY20-6928" fmla="*/ 3779121 h 6363850"/>
              <a:gd name="connsiteX21-6929" fmla="*/ 584856 w 4608216"/>
              <a:gd name="connsiteY21-6930" fmla="*/ 4189649 h 6363850"/>
              <a:gd name="connsiteX22-6931" fmla="*/ 750591 w 4608216"/>
              <a:gd name="connsiteY22-6932" fmla="*/ 4376338 h 6363850"/>
              <a:gd name="connsiteX23-6933" fmla="*/ 1239224 w 4608216"/>
              <a:gd name="connsiteY23-6934" fmla="*/ 4600176 h 6363850"/>
              <a:gd name="connsiteX24-6935" fmla="*/ 2013606 w 4608216"/>
              <a:gd name="connsiteY24-6936" fmla="*/ 5287881 h 6363850"/>
              <a:gd name="connsiteX25-6937" fmla="*/ 2284116 w 4608216"/>
              <a:gd name="connsiteY25-6938" fmla="*/ 5691741 h 6363850"/>
              <a:gd name="connsiteX26-6939" fmla="*/ 2638446 w 4608216"/>
              <a:gd name="connsiteY26-6940" fmla="*/ 5773656 h 6363850"/>
              <a:gd name="connsiteX27-6941" fmla="*/ 2947056 w 4608216"/>
              <a:gd name="connsiteY27-6942" fmla="*/ 5859381 h 6363850"/>
              <a:gd name="connsiteX28-6943" fmla="*/ 3777636 w 4608216"/>
              <a:gd name="connsiteY28-6944" fmla="*/ 6362301 h 6363850"/>
              <a:gd name="connsiteX29-6945" fmla="*/ 4167209 w 4608216"/>
              <a:gd name="connsiteY29-6946" fmla="*/ 6247048 h 6363850"/>
              <a:gd name="connsiteX30-6947" fmla="*/ 4314846 w 4608216"/>
              <a:gd name="connsiteY30-6948" fmla="*/ 6004161 h 6363850"/>
              <a:gd name="connsiteX31-6949" fmla="*/ 4219596 w 4608216"/>
              <a:gd name="connsiteY31-6950" fmla="*/ 5577441 h 6363850"/>
              <a:gd name="connsiteX32-6951" fmla="*/ 4151016 w 4608216"/>
              <a:gd name="connsiteY32-6952" fmla="*/ 5325981 h 6363850"/>
              <a:gd name="connsiteX33-6953" fmla="*/ 3884316 w 4608216"/>
              <a:gd name="connsiteY33-6954" fmla="*/ 4830681 h 6363850"/>
              <a:gd name="connsiteX34-6955" fmla="*/ 3944324 w 4608216"/>
              <a:gd name="connsiteY34-6956" fmla="*/ 4408723 h 6363850"/>
              <a:gd name="connsiteX35-6957" fmla="*/ 4359613 w 4608216"/>
              <a:gd name="connsiteY35-6958" fmla="*/ 3913423 h 6363850"/>
              <a:gd name="connsiteX36-6959" fmla="*/ 4585356 w 4608216"/>
              <a:gd name="connsiteY36-6960" fmla="*/ 3702921 h 6363850"/>
              <a:gd name="connsiteX37-6961" fmla="*/ 4608216 w 4608216"/>
              <a:gd name="connsiteY37-6962" fmla="*/ 3535281 h 6363850"/>
              <a:gd name="connsiteX38-6963" fmla="*/ 4608216 w 4608216"/>
              <a:gd name="connsiteY38-6964" fmla="*/ 3245721 h 6363850"/>
              <a:gd name="connsiteX39-6965" fmla="*/ 4387236 w 4608216"/>
              <a:gd name="connsiteY39-6966" fmla="*/ 2834241 h 6363850"/>
              <a:gd name="connsiteX40-6967" fmla="*/ 4295796 w 4608216"/>
              <a:gd name="connsiteY40-6968" fmla="*/ 2636121 h 6363850"/>
              <a:gd name="connsiteX41-6969" fmla="*/ 4295796 w 4608216"/>
              <a:gd name="connsiteY41-6970" fmla="*/ 2415141 h 6363850"/>
              <a:gd name="connsiteX42-6971" fmla="*/ 4463436 w 4608216"/>
              <a:gd name="connsiteY42-6972" fmla="*/ 2140821 h 6363850"/>
              <a:gd name="connsiteX43-6973" fmla="*/ 4524396 w 4608216"/>
              <a:gd name="connsiteY43-6974" fmla="*/ 2003661 h 6363850"/>
              <a:gd name="connsiteX44-6975" fmla="*/ 4425336 w 4608216"/>
              <a:gd name="connsiteY44-6976" fmla="*/ 1790301 h 6363850"/>
              <a:gd name="connsiteX45-6977" fmla="*/ 4410096 w 4608216"/>
              <a:gd name="connsiteY45-6978" fmla="*/ 1554081 h 6363850"/>
              <a:gd name="connsiteX46-6979" fmla="*/ 4387236 w 4608216"/>
              <a:gd name="connsiteY46-6980" fmla="*/ 1272141 h 6363850"/>
              <a:gd name="connsiteX47-6981" fmla="*/ 4311036 w 4608216"/>
              <a:gd name="connsiteY47-6982" fmla="*/ 898761 h 6363850"/>
              <a:gd name="connsiteX48-6983" fmla="*/ 4219596 w 4608216"/>
              <a:gd name="connsiteY48-6984" fmla="*/ 647301 h 6363850"/>
              <a:gd name="connsiteX49-6985" fmla="*/ 4307226 w 4608216"/>
              <a:gd name="connsiteY49-6986" fmla="*/ 485376 h 6363850"/>
              <a:gd name="connsiteX0-6987" fmla="*/ 4307226 w 4608216"/>
              <a:gd name="connsiteY0-6988" fmla="*/ 485376 h 6363850"/>
              <a:gd name="connsiteX1-6989" fmla="*/ 4197689 w 4608216"/>
              <a:gd name="connsiteY1-6990" fmla="*/ 366314 h 6363850"/>
              <a:gd name="connsiteX2-6991" fmla="*/ 3564276 w 4608216"/>
              <a:gd name="connsiteY2-6992" fmla="*/ 228201 h 6363850"/>
              <a:gd name="connsiteX3-6993" fmla="*/ 3381396 w 4608216"/>
              <a:gd name="connsiteY3-6994" fmla="*/ 167241 h 6363850"/>
              <a:gd name="connsiteX4-6995" fmla="*/ 3008016 w 4608216"/>
              <a:gd name="connsiteY4-6996" fmla="*/ 52941 h 6363850"/>
              <a:gd name="connsiteX5-6997" fmla="*/ 2834661 w 4608216"/>
              <a:gd name="connsiteY5-6998" fmla="*/ 10079 h 6363850"/>
              <a:gd name="connsiteX6-6999" fmla="*/ 2587011 w 4608216"/>
              <a:gd name="connsiteY6-7000" fmla="*/ 38654 h 6363850"/>
              <a:gd name="connsiteX7-7001" fmla="*/ 2406036 w 4608216"/>
              <a:gd name="connsiteY7-7002" fmla="*/ 129141 h 6363850"/>
              <a:gd name="connsiteX8-7003" fmla="*/ 1857396 w 4608216"/>
              <a:gd name="connsiteY8-7004" fmla="*/ 449181 h 6363850"/>
              <a:gd name="connsiteX9-7005" fmla="*/ 1651656 w 4608216"/>
              <a:gd name="connsiteY9-7006" fmla="*/ 563481 h 6363850"/>
              <a:gd name="connsiteX10-7007" fmla="*/ 1514496 w 4608216"/>
              <a:gd name="connsiteY10-7008" fmla="*/ 593961 h 6363850"/>
              <a:gd name="connsiteX11-7009" fmla="*/ 1217316 w 4608216"/>
              <a:gd name="connsiteY11-7010" fmla="*/ 616821 h 6363850"/>
              <a:gd name="connsiteX12-7011" fmla="*/ 699156 w 4608216"/>
              <a:gd name="connsiteY12-7012" fmla="*/ 624441 h 6363850"/>
              <a:gd name="connsiteX13-7013" fmla="*/ 485796 w 4608216"/>
              <a:gd name="connsiteY13-7014" fmla="*/ 700641 h 6363850"/>
              <a:gd name="connsiteX14-7015" fmla="*/ 257196 w 4608216"/>
              <a:gd name="connsiteY14-7016" fmla="*/ 1104501 h 6363850"/>
              <a:gd name="connsiteX15-7017" fmla="*/ 21 w 4608216"/>
              <a:gd name="connsiteY15-7018" fmla="*/ 2094149 h 6363850"/>
              <a:gd name="connsiteX16-7019" fmla="*/ 81936 w 4608216"/>
              <a:gd name="connsiteY16-7020" fmla="*/ 2506581 h 6363850"/>
              <a:gd name="connsiteX17-7021" fmla="*/ 207666 w 4608216"/>
              <a:gd name="connsiteY17-7022" fmla="*/ 2715179 h 6363850"/>
              <a:gd name="connsiteX18-7023" fmla="*/ 425789 w 4608216"/>
              <a:gd name="connsiteY18-7024" fmla="*/ 2958066 h 6363850"/>
              <a:gd name="connsiteX19-7025" fmla="*/ 577236 w 4608216"/>
              <a:gd name="connsiteY19-7026" fmla="*/ 3283821 h 6363850"/>
              <a:gd name="connsiteX20-7027" fmla="*/ 554376 w 4608216"/>
              <a:gd name="connsiteY20-7028" fmla="*/ 3779121 h 6363850"/>
              <a:gd name="connsiteX21-7029" fmla="*/ 584856 w 4608216"/>
              <a:gd name="connsiteY21-7030" fmla="*/ 4189649 h 6363850"/>
              <a:gd name="connsiteX22-7031" fmla="*/ 750591 w 4608216"/>
              <a:gd name="connsiteY22-7032" fmla="*/ 4376338 h 6363850"/>
              <a:gd name="connsiteX23-7033" fmla="*/ 1239224 w 4608216"/>
              <a:gd name="connsiteY23-7034" fmla="*/ 4600176 h 6363850"/>
              <a:gd name="connsiteX24-7035" fmla="*/ 2013606 w 4608216"/>
              <a:gd name="connsiteY24-7036" fmla="*/ 5287881 h 6363850"/>
              <a:gd name="connsiteX25-7037" fmla="*/ 2284116 w 4608216"/>
              <a:gd name="connsiteY25-7038" fmla="*/ 5691741 h 6363850"/>
              <a:gd name="connsiteX26-7039" fmla="*/ 2638446 w 4608216"/>
              <a:gd name="connsiteY26-7040" fmla="*/ 5773656 h 6363850"/>
              <a:gd name="connsiteX27-7041" fmla="*/ 2947056 w 4608216"/>
              <a:gd name="connsiteY27-7042" fmla="*/ 5859381 h 6363850"/>
              <a:gd name="connsiteX28-7043" fmla="*/ 3777636 w 4608216"/>
              <a:gd name="connsiteY28-7044" fmla="*/ 6362301 h 6363850"/>
              <a:gd name="connsiteX29-7045" fmla="*/ 4167209 w 4608216"/>
              <a:gd name="connsiteY29-7046" fmla="*/ 6247048 h 6363850"/>
              <a:gd name="connsiteX30-7047" fmla="*/ 4314846 w 4608216"/>
              <a:gd name="connsiteY30-7048" fmla="*/ 6004161 h 6363850"/>
              <a:gd name="connsiteX31-7049" fmla="*/ 4219596 w 4608216"/>
              <a:gd name="connsiteY31-7050" fmla="*/ 5577441 h 6363850"/>
              <a:gd name="connsiteX32-7051" fmla="*/ 4151016 w 4608216"/>
              <a:gd name="connsiteY32-7052" fmla="*/ 5325981 h 6363850"/>
              <a:gd name="connsiteX33-7053" fmla="*/ 3884316 w 4608216"/>
              <a:gd name="connsiteY33-7054" fmla="*/ 4830681 h 6363850"/>
              <a:gd name="connsiteX34-7055" fmla="*/ 3944324 w 4608216"/>
              <a:gd name="connsiteY34-7056" fmla="*/ 4408723 h 6363850"/>
              <a:gd name="connsiteX35-7057" fmla="*/ 4359613 w 4608216"/>
              <a:gd name="connsiteY35-7058" fmla="*/ 3913423 h 6363850"/>
              <a:gd name="connsiteX36-7059" fmla="*/ 4608216 w 4608216"/>
              <a:gd name="connsiteY36-7060" fmla="*/ 3535281 h 6363850"/>
              <a:gd name="connsiteX37-7061" fmla="*/ 4608216 w 4608216"/>
              <a:gd name="connsiteY37-7062" fmla="*/ 3245721 h 6363850"/>
              <a:gd name="connsiteX38-7063" fmla="*/ 4387236 w 4608216"/>
              <a:gd name="connsiteY38-7064" fmla="*/ 2834241 h 6363850"/>
              <a:gd name="connsiteX39-7065" fmla="*/ 4295796 w 4608216"/>
              <a:gd name="connsiteY39-7066" fmla="*/ 2636121 h 6363850"/>
              <a:gd name="connsiteX40-7067" fmla="*/ 4295796 w 4608216"/>
              <a:gd name="connsiteY40-7068" fmla="*/ 2415141 h 6363850"/>
              <a:gd name="connsiteX41-7069" fmla="*/ 4463436 w 4608216"/>
              <a:gd name="connsiteY41-7070" fmla="*/ 2140821 h 6363850"/>
              <a:gd name="connsiteX42-7071" fmla="*/ 4524396 w 4608216"/>
              <a:gd name="connsiteY42-7072" fmla="*/ 2003661 h 6363850"/>
              <a:gd name="connsiteX43-7073" fmla="*/ 4425336 w 4608216"/>
              <a:gd name="connsiteY43-7074" fmla="*/ 1790301 h 6363850"/>
              <a:gd name="connsiteX44-7075" fmla="*/ 4410096 w 4608216"/>
              <a:gd name="connsiteY44-7076" fmla="*/ 1554081 h 6363850"/>
              <a:gd name="connsiteX45-7077" fmla="*/ 4387236 w 4608216"/>
              <a:gd name="connsiteY45-7078" fmla="*/ 1272141 h 6363850"/>
              <a:gd name="connsiteX46-7079" fmla="*/ 4311036 w 4608216"/>
              <a:gd name="connsiteY46-7080" fmla="*/ 898761 h 6363850"/>
              <a:gd name="connsiteX47-7081" fmla="*/ 4219596 w 4608216"/>
              <a:gd name="connsiteY47-7082" fmla="*/ 647301 h 6363850"/>
              <a:gd name="connsiteX48-7083" fmla="*/ 4307226 w 4608216"/>
              <a:gd name="connsiteY48-7084" fmla="*/ 485376 h 6363850"/>
              <a:gd name="connsiteX0-7085" fmla="*/ 4307226 w 4608216"/>
              <a:gd name="connsiteY0-7086" fmla="*/ 485376 h 6363850"/>
              <a:gd name="connsiteX1-7087" fmla="*/ 4197689 w 4608216"/>
              <a:gd name="connsiteY1-7088" fmla="*/ 366314 h 6363850"/>
              <a:gd name="connsiteX2-7089" fmla="*/ 3564276 w 4608216"/>
              <a:gd name="connsiteY2-7090" fmla="*/ 228201 h 6363850"/>
              <a:gd name="connsiteX3-7091" fmla="*/ 3381396 w 4608216"/>
              <a:gd name="connsiteY3-7092" fmla="*/ 167241 h 6363850"/>
              <a:gd name="connsiteX4-7093" fmla="*/ 3008016 w 4608216"/>
              <a:gd name="connsiteY4-7094" fmla="*/ 52941 h 6363850"/>
              <a:gd name="connsiteX5-7095" fmla="*/ 2834661 w 4608216"/>
              <a:gd name="connsiteY5-7096" fmla="*/ 10079 h 6363850"/>
              <a:gd name="connsiteX6-7097" fmla="*/ 2587011 w 4608216"/>
              <a:gd name="connsiteY6-7098" fmla="*/ 38654 h 6363850"/>
              <a:gd name="connsiteX7-7099" fmla="*/ 2406036 w 4608216"/>
              <a:gd name="connsiteY7-7100" fmla="*/ 129141 h 6363850"/>
              <a:gd name="connsiteX8-7101" fmla="*/ 1857396 w 4608216"/>
              <a:gd name="connsiteY8-7102" fmla="*/ 449181 h 6363850"/>
              <a:gd name="connsiteX9-7103" fmla="*/ 1651656 w 4608216"/>
              <a:gd name="connsiteY9-7104" fmla="*/ 563481 h 6363850"/>
              <a:gd name="connsiteX10-7105" fmla="*/ 1514496 w 4608216"/>
              <a:gd name="connsiteY10-7106" fmla="*/ 593961 h 6363850"/>
              <a:gd name="connsiteX11-7107" fmla="*/ 1217316 w 4608216"/>
              <a:gd name="connsiteY11-7108" fmla="*/ 616821 h 6363850"/>
              <a:gd name="connsiteX12-7109" fmla="*/ 699156 w 4608216"/>
              <a:gd name="connsiteY12-7110" fmla="*/ 624441 h 6363850"/>
              <a:gd name="connsiteX13-7111" fmla="*/ 485796 w 4608216"/>
              <a:gd name="connsiteY13-7112" fmla="*/ 700641 h 6363850"/>
              <a:gd name="connsiteX14-7113" fmla="*/ 257196 w 4608216"/>
              <a:gd name="connsiteY14-7114" fmla="*/ 1104501 h 6363850"/>
              <a:gd name="connsiteX15-7115" fmla="*/ 21 w 4608216"/>
              <a:gd name="connsiteY15-7116" fmla="*/ 2094149 h 6363850"/>
              <a:gd name="connsiteX16-7117" fmla="*/ 81936 w 4608216"/>
              <a:gd name="connsiteY16-7118" fmla="*/ 2506581 h 6363850"/>
              <a:gd name="connsiteX17-7119" fmla="*/ 207666 w 4608216"/>
              <a:gd name="connsiteY17-7120" fmla="*/ 2715179 h 6363850"/>
              <a:gd name="connsiteX18-7121" fmla="*/ 425789 w 4608216"/>
              <a:gd name="connsiteY18-7122" fmla="*/ 2958066 h 6363850"/>
              <a:gd name="connsiteX19-7123" fmla="*/ 577236 w 4608216"/>
              <a:gd name="connsiteY19-7124" fmla="*/ 3283821 h 6363850"/>
              <a:gd name="connsiteX20-7125" fmla="*/ 554376 w 4608216"/>
              <a:gd name="connsiteY20-7126" fmla="*/ 3779121 h 6363850"/>
              <a:gd name="connsiteX21-7127" fmla="*/ 584856 w 4608216"/>
              <a:gd name="connsiteY21-7128" fmla="*/ 4189649 h 6363850"/>
              <a:gd name="connsiteX22-7129" fmla="*/ 750591 w 4608216"/>
              <a:gd name="connsiteY22-7130" fmla="*/ 4376338 h 6363850"/>
              <a:gd name="connsiteX23-7131" fmla="*/ 1239224 w 4608216"/>
              <a:gd name="connsiteY23-7132" fmla="*/ 4600176 h 6363850"/>
              <a:gd name="connsiteX24-7133" fmla="*/ 2013606 w 4608216"/>
              <a:gd name="connsiteY24-7134" fmla="*/ 5287881 h 6363850"/>
              <a:gd name="connsiteX25-7135" fmla="*/ 2284116 w 4608216"/>
              <a:gd name="connsiteY25-7136" fmla="*/ 5691741 h 6363850"/>
              <a:gd name="connsiteX26-7137" fmla="*/ 2638446 w 4608216"/>
              <a:gd name="connsiteY26-7138" fmla="*/ 5773656 h 6363850"/>
              <a:gd name="connsiteX27-7139" fmla="*/ 2947056 w 4608216"/>
              <a:gd name="connsiteY27-7140" fmla="*/ 5859381 h 6363850"/>
              <a:gd name="connsiteX28-7141" fmla="*/ 3777636 w 4608216"/>
              <a:gd name="connsiteY28-7142" fmla="*/ 6362301 h 6363850"/>
              <a:gd name="connsiteX29-7143" fmla="*/ 4167209 w 4608216"/>
              <a:gd name="connsiteY29-7144" fmla="*/ 6247048 h 6363850"/>
              <a:gd name="connsiteX30-7145" fmla="*/ 4314846 w 4608216"/>
              <a:gd name="connsiteY30-7146" fmla="*/ 6004161 h 6363850"/>
              <a:gd name="connsiteX31-7147" fmla="*/ 4219596 w 4608216"/>
              <a:gd name="connsiteY31-7148" fmla="*/ 5577441 h 6363850"/>
              <a:gd name="connsiteX32-7149" fmla="*/ 4151016 w 4608216"/>
              <a:gd name="connsiteY32-7150" fmla="*/ 5325981 h 6363850"/>
              <a:gd name="connsiteX33-7151" fmla="*/ 3884316 w 4608216"/>
              <a:gd name="connsiteY33-7152" fmla="*/ 4830681 h 6363850"/>
              <a:gd name="connsiteX34-7153" fmla="*/ 3944324 w 4608216"/>
              <a:gd name="connsiteY34-7154" fmla="*/ 4408723 h 6363850"/>
              <a:gd name="connsiteX35-7155" fmla="*/ 4359613 w 4608216"/>
              <a:gd name="connsiteY35-7156" fmla="*/ 3913423 h 6363850"/>
              <a:gd name="connsiteX36-7157" fmla="*/ 4608216 w 4608216"/>
              <a:gd name="connsiteY36-7158" fmla="*/ 3535281 h 6363850"/>
              <a:gd name="connsiteX37-7159" fmla="*/ 4608216 w 4608216"/>
              <a:gd name="connsiteY37-7160" fmla="*/ 3245721 h 6363850"/>
              <a:gd name="connsiteX38-7161" fmla="*/ 4387236 w 4608216"/>
              <a:gd name="connsiteY38-7162" fmla="*/ 2834241 h 6363850"/>
              <a:gd name="connsiteX39-7163" fmla="*/ 4295796 w 4608216"/>
              <a:gd name="connsiteY39-7164" fmla="*/ 2636121 h 6363850"/>
              <a:gd name="connsiteX40-7165" fmla="*/ 4295796 w 4608216"/>
              <a:gd name="connsiteY40-7166" fmla="*/ 2415141 h 6363850"/>
              <a:gd name="connsiteX41-7167" fmla="*/ 4463436 w 4608216"/>
              <a:gd name="connsiteY41-7168" fmla="*/ 2140821 h 6363850"/>
              <a:gd name="connsiteX42-7169" fmla="*/ 4524396 w 4608216"/>
              <a:gd name="connsiteY42-7170" fmla="*/ 2003661 h 6363850"/>
              <a:gd name="connsiteX43-7171" fmla="*/ 4425336 w 4608216"/>
              <a:gd name="connsiteY43-7172" fmla="*/ 1790301 h 6363850"/>
              <a:gd name="connsiteX44-7173" fmla="*/ 4410096 w 4608216"/>
              <a:gd name="connsiteY44-7174" fmla="*/ 1554081 h 6363850"/>
              <a:gd name="connsiteX45-7175" fmla="*/ 4387236 w 4608216"/>
              <a:gd name="connsiteY45-7176" fmla="*/ 1272141 h 6363850"/>
              <a:gd name="connsiteX46-7177" fmla="*/ 4311036 w 4608216"/>
              <a:gd name="connsiteY46-7178" fmla="*/ 898761 h 6363850"/>
              <a:gd name="connsiteX47-7179" fmla="*/ 4219596 w 4608216"/>
              <a:gd name="connsiteY47-7180" fmla="*/ 647301 h 6363850"/>
              <a:gd name="connsiteX48-7181" fmla="*/ 4307226 w 4608216"/>
              <a:gd name="connsiteY48-7182" fmla="*/ 485376 h 6363850"/>
              <a:gd name="connsiteX0-7183" fmla="*/ 4307226 w 4608216"/>
              <a:gd name="connsiteY0-7184" fmla="*/ 485376 h 6363850"/>
              <a:gd name="connsiteX1-7185" fmla="*/ 4197689 w 4608216"/>
              <a:gd name="connsiteY1-7186" fmla="*/ 366314 h 6363850"/>
              <a:gd name="connsiteX2-7187" fmla="*/ 3564276 w 4608216"/>
              <a:gd name="connsiteY2-7188" fmla="*/ 228201 h 6363850"/>
              <a:gd name="connsiteX3-7189" fmla="*/ 3381396 w 4608216"/>
              <a:gd name="connsiteY3-7190" fmla="*/ 167241 h 6363850"/>
              <a:gd name="connsiteX4-7191" fmla="*/ 3008016 w 4608216"/>
              <a:gd name="connsiteY4-7192" fmla="*/ 52941 h 6363850"/>
              <a:gd name="connsiteX5-7193" fmla="*/ 2834661 w 4608216"/>
              <a:gd name="connsiteY5-7194" fmla="*/ 10079 h 6363850"/>
              <a:gd name="connsiteX6-7195" fmla="*/ 2587011 w 4608216"/>
              <a:gd name="connsiteY6-7196" fmla="*/ 38654 h 6363850"/>
              <a:gd name="connsiteX7-7197" fmla="*/ 2406036 w 4608216"/>
              <a:gd name="connsiteY7-7198" fmla="*/ 129141 h 6363850"/>
              <a:gd name="connsiteX8-7199" fmla="*/ 1857396 w 4608216"/>
              <a:gd name="connsiteY8-7200" fmla="*/ 449181 h 6363850"/>
              <a:gd name="connsiteX9-7201" fmla="*/ 1651656 w 4608216"/>
              <a:gd name="connsiteY9-7202" fmla="*/ 563481 h 6363850"/>
              <a:gd name="connsiteX10-7203" fmla="*/ 1514496 w 4608216"/>
              <a:gd name="connsiteY10-7204" fmla="*/ 593961 h 6363850"/>
              <a:gd name="connsiteX11-7205" fmla="*/ 1217316 w 4608216"/>
              <a:gd name="connsiteY11-7206" fmla="*/ 616821 h 6363850"/>
              <a:gd name="connsiteX12-7207" fmla="*/ 699156 w 4608216"/>
              <a:gd name="connsiteY12-7208" fmla="*/ 624441 h 6363850"/>
              <a:gd name="connsiteX13-7209" fmla="*/ 485796 w 4608216"/>
              <a:gd name="connsiteY13-7210" fmla="*/ 700641 h 6363850"/>
              <a:gd name="connsiteX14-7211" fmla="*/ 257196 w 4608216"/>
              <a:gd name="connsiteY14-7212" fmla="*/ 1104501 h 6363850"/>
              <a:gd name="connsiteX15-7213" fmla="*/ 21 w 4608216"/>
              <a:gd name="connsiteY15-7214" fmla="*/ 2094149 h 6363850"/>
              <a:gd name="connsiteX16-7215" fmla="*/ 81936 w 4608216"/>
              <a:gd name="connsiteY16-7216" fmla="*/ 2506581 h 6363850"/>
              <a:gd name="connsiteX17-7217" fmla="*/ 207666 w 4608216"/>
              <a:gd name="connsiteY17-7218" fmla="*/ 2715179 h 6363850"/>
              <a:gd name="connsiteX18-7219" fmla="*/ 425789 w 4608216"/>
              <a:gd name="connsiteY18-7220" fmla="*/ 2958066 h 6363850"/>
              <a:gd name="connsiteX19-7221" fmla="*/ 577236 w 4608216"/>
              <a:gd name="connsiteY19-7222" fmla="*/ 3283821 h 6363850"/>
              <a:gd name="connsiteX20-7223" fmla="*/ 554376 w 4608216"/>
              <a:gd name="connsiteY20-7224" fmla="*/ 3779121 h 6363850"/>
              <a:gd name="connsiteX21-7225" fmla="*/ 584856 w 4608216"/>
              <a:gd name="connsiteY21-7226" fmla="*/ 4189649 h 6363850"/>
              <a:gd name="connsiteX22-7227" fmla="*/ 750591 w 4608216"/>
              <a:gd name="connsiteY22-7228" fmla="*/ 4376338 h 6363850"/>
              <a:gd name="connsiteX23-7229" fmla="*/ 1239224 w 4608216"/>
              <a:gd name="connsiteY23-7230" fmla="*/ 4600176 h 6363850"/>
              <a:gd name="connsiteX24-7231" fmla="*/ 2013606 w 4608216"/>
              <a:gd name="connsiteY24-7232" fmla="*/ 5287881 h 6363850"/>
              <a:gd name="connsiteX25-7233" fmla="*/ 2284116 w 4608216"/>
              <a:gd name="connsiteY25-7234" fmla="*/ 5691741 h 6363850"/>
              <a:gd name="connsiteX26-7235" fmla="*/ 2638446 w 4608216"/>
              <a:gd name="connsiteY26-7236" fmla="*/ 5773656 h 6363850"/>
              <a:gd name="connsiteX27-7237" fmla="*/ 2947056 w 4608216"/>
              <a:gd name="connsiteY27-7238" fmla="*/ 5859381 h 6363850"/>
              <a:gd name="connsiteX28-7239" fmla="*/ 3777636 w 4608216"/>
              <a:gd name="connsiteY28-7240" fmla="*/ 6362301 h 6363850"/>
              <a:gd name="connsiteX29-7241" fmla="*/ 4167209 w 4608216"/>
              <a:gd name="connsiteY29-7242" fmla="*/ 6247048 h 6363850"/>
              <a:gd name="connsiteX30-7243" fmla="*/ 4314846 w 4608216"/>
              <a:gd name="connsiteY30-7244" fmla="*/ 6004161 h 6363850"/>
              <a:gd name="connsiteX31-7245" fmla="*/ 4219596 w 4608216"/>
              <a:gd name="connsiteY31-7246" fmla="*/ 5577441 h 6363850"/>
              <a:gd name="connsiteX32-7247" fmla="*/ 4151016 w 4608216"/>
              <a:gd name="connsiteY32-7248" fmla="*/ 5325981 h 6363850"/>
              <a:gd name="connsiteX33-7249" fmla="*/ 3884316 w 4608216"/>
              <a:gd name="connsiteY33-7250" fmla="*/ 4830681 h 6363850"/>
              <a:gd name="connsiteX34-7251" fmla="*/ 3944324 w 4608216"/>
              <a:gd name="connsiteY34-7252" fmla="*/ 4408723 h 6363850"/>
              <a:gd name="connsiteX35-7253" fmla="*/ 4359613 w 4608216"/>
              <a:gd name="connsiteY35-7254" fmla="*/ 3913423 h 6363850"/>
              <a:gd name="connsiteX36-7255" fmla="*/ 4608216 w 4608216"/>
              <a:gd name="connsiteY36-7256" fmla="*/ 3535281 h 6363850"/>
              <a:gd name="connsiteX37-7257" fmla="*/ 4608216 w 4608216"/>
              <a:gd name="connsiteY37-7258" fmla="*/ 3245721 h 6363850"/>
              <a:gd name="connsiteX38-7259" fmla="*/ 4387236 w 4608216"/>
              <a:gd name="connsiteY38-7260" fmla="*/ 2834241 h 6363850"/>
              <a:gd name="connsiteX39-7261" fmla="*/ 4295796 w 4608216"/>
              <a:gd name="connsiteY39-7262" fmla="*/ 2636121 h 6363850"/>
              <a:gd name="connsiteX40-7263" fmla="*/ 4295796 w 4608216"/>
              <a:gd name="connsiteY40-7264" fmla="*/ 2415141 h 6363850"/>
              <a:gd name="connsiteX41-7265" fmla="*/ 4463436 w 4608216"/>
              <a:gd name="connsiteY41-7266" fmla="*/ 2140821 h 6363850"/>
              <a:gd name="connsiteX42-7267" fmla="*/ 4524396 w 4608216"/>
              <a:gd name="connsiteY42-7268" fmla="*/ 2003661 h 6363850"/>
              <a:gd name="connsiteX43-7269" fmla="*/ 4425336 w 4608216"/>
              <a:gd name="connsiteY43-7270" fmla="*/ 1790301 h 6363850"/>
              <a:gd name="connsiteX44-7271" fmla="*/ 4410096 w 4608216"/>
              <a:gd name="connsiteY44-7272" fmla="*/ 1554081 h 6363850"/>
              <a:gd name="connsiteX45-7273" fmla="*/ 4387236 w 4608216"/>
              <a:gd name="connsiteY45-7274" fmla="*/ 1272141 h 6363850"/>
              <a:gd name="connsiteX46-7275" fmla="*/ 4311036 w 4608216"/>
              <a:gd name="connsiteY46-7276" fmla="*/ 898761 h 6363850"/>
              <a:gd name="connsiteX47-7277" fmla="*/ 4219596 w 4608216"/>
              <a:gd name="connsiteY47-7278" fmla="*/ 647301 h 6363850"/>
              <a:gd name="connsiteX48-7279" fmla="*/ 4307226 w 4608216"/>
              <a:gd name="connsiteY48-7280" fmla="*/ 485376 h 6363850"/>
              <a:gd name="connsiteX0-7281" fmla="*/ 4307226 w 4620916"/>
              <a:gd name="connsiteY0-7282" fmla="*/ 485376 h 6363850"/>
              <a:gd name="connsiteX1-7283" fmla="*/ 4197689 w 4620916"/>
              <a:gd name="connsiteY1-7284" fmla="*/ 366314 h 6363850"/>
              <a:gd name="connsiteX2-7285" fmla="*/ 3564276 w 4620916"/>
              <a:gd name="connsiteY2-7286" fmla="*/ 228201 h 6363850"/>
              <a:gd name="connsiteX3-7287" fmla="*/ 3381396 w 4620916"/>
              <a:gd name="connsiteY3-7288" fmla="*/ 167241 h 6363850"/>
              <a:gd name="connsiteX4-7289" fmla="*/ 3008016 w 4620916"/>
              <a:gd name="connsiteY4-7290" fmla="*/ 52941 h 6363850"/>
              <a:gd name="connsiteX5-7291" fmla="*/ 2834661 w 4620916"/>
              <a:gd name="connsiteY5-7292" fmla="*/ 10079 h 6363850"/>
              <a:gd name="connsiteX6-7293" fmla="*/ 2587011 w 4620916"/>
              <a:gd name="connsiteY6-7294" fmla="*/ 38654 h 6363850"/>
              <a:gd name="connsiteX7-7295" fmla="*/ 2406036 w 4620916"/>
              <a:gd name="connsiteY7-7296" fmla="*/ 129141 h 6363850"/>
              <a:gd name="connsiteX8-7297" fmla="*/ 1857396 w 4620916"/>
              <a:gd name="connsiteY8-7298" fmla="*/ 449181 h 6363850"/>
              <a:gd name="connsiteX9-7299" fmla="*/ 1651656 w 4620916"/>
              <a:gd name="connsiteY9-7300" fmla="*/ 563481 h 6363850"/>
              <a:gd name="connsiteX10-7301" fmla="*/ 1514496 w 4620916"/>
              <a:gd name="connsiteY10-7302" fmla="*/ 593961 h 6363850"/>
              <a:gd name="connsiteX11-7303" fmla="*/ 1217316 w 4620916"/>
              <a:gd name="connsiteY11-7304" fmla="*/ 616821 h 6363850"/>
              <a:gd name="connsiteX12-7305" fmla="*/ 699156 w 4620916"/>
              <a:gd name="connsiteY12-7306" fmla="*/ 624441 h 6363850"/>
              <a:gd name="connsiteX13-7307" fmla="*/ 485796 w 4620916"/>
              <a:gd name="connsiteY13-7308" fmla="*/ 700641 h 6363850"/>
              <a:gd name="connsiteX14-7309" fmla="*/ 257196 w 4620916"/>
              <a:gd name="connsiteY14-7310" fmla="*/ 1104501 h 6363850"/>
              <a:gd name="connsiteX15-7311" fmla="*/ 21 w 4620916"/>
              <a:gd name="connsiteY15-7312" fmla="*/ 2094149 h 6363850"/>
              <a:gd name="connsiteX16-7313" fmla="*/ 81936 w 4620916"/>
              <a:gd name="connsiteY16-7314" fmla="*/ 2506581 h 6363850"/>
              <a:gd name="connsiteX17-7315" fmla="*/ 207666 w 4620916"/>
              <a:gd name="connsiteY17-7316" fmla="*/ 2715179 h 6363850"/>
              <a:gd name="connsiteX18-7317" fmla="*/ 425789 w 4620916"/>
              <a:gd name="connsiteY18-7318" fmla="*/ 2958066 h 6363850"/>
              <a:gd name="connsiteX19-7319" fmla="*/ 577236 w 4620916"/>
              <a:gd name="connsiteY19-7320" fmla="*/ 3283821 h 6363850"/>
              <a:gd name="connsiteX20-7321" fmla="*/ 554376 w 4620916"/>
              <a:gd name="connsiteY20-7322" fmla="*/ 3779121 h 6363850"/>
              <a:gd name="connsiteX21-7323" fmla="*/ 584856 w 4620916"/>
              <a:gd name="connsiteY21-7324" fmla="*/ 4189649 h 6363850"/>
              <a:gd name="connsiteX22-7325" fmla="*/ 750591 w 4620916"/>
              <a:gd name="connsiteY22-7326" fmla="*/ 4376338 h 6363850"/>
              <a:gd name="connsiteX23-7327" fmla="*/ 1239224 w 4620916"/>
              <a:gd name="connsiteY23-7328" fmla="*/ 4600176 h 6363850"/>
              <a:gd name="connsiteX24-7329" fmla="*/ 2013606 w 4620916"/>
              <a:gd name="connsiteY24-7330" fmla="*/ 5287881 h 6363850"/>
              <a:gd name="connsiteX25-7331" fmla="*/ 2284116 w 4620916"/>
              <a:gd name="connsiteY25-7332" fmla="*/ 5691741 h 6363850"/>
              <a:gd name="connsiteX26-7333" fmla="*/ 2638446 w 4620916"/>
              <a:gd name="connsiteY26-7334" fmla="*/ 5773656 h 6363850"/>
              <a:gd name="connsiteX27-7335" fmla="*/ 2947056 w 4620916"/>
              <a:gd name="connsiteY27-7336" fmla="*/ 5859381 h 6363850"/>
              <a:gd name="connsiteX28-7337" fmla="*/ 3777636 w 4620916"/>
              <a:gd name="connsiteY28-7338" fmla="*/ 6362301 h 6363850"/>
              <a:gd name="connsiteX29-7339" fmla="*/ 4167209 w 4620916"/>
              <a:gd name="connsiteY29-7340" fmla="*/ 6247048 h 6363850"/>
              <a:gd name="connsiteX30-7341" fmla="*/ 4314846 w 4620916"/>
              <a:gd name="connsiteY30-7342" fmla="*/ 6004161 h 6363850"/>
              <a:gd name="connsiteX31-7343" fmla="*/ 4219596 w 4620916"/>
              <a:gd name="connsiteY31-7344" fmla="*/ 5577441 h 6363850"/>
              <a:gd name="connsiteX32-7345" fmla="*/ 4151016 w 4620916"/>
              <a:gd name="connsiteY32-7346" fmla="*/ 5325981 h 6363850"/>
              <a:gd name="connsiteX33-7347" fmla="*/ 3884316 w 4620916"/>
              <a:gd name="connsiteY33-7348" fmla="*/ 4830681 h 6363850"/>
              <a:gd name="connsiteX34-7349" fmla="*/ 3944324 w 4620916"/>
              <a:gd name="connsiteY34-7350" fmla="*/ 4408723 h 6363850"/>
              <a:gd name="connsiteX35-7351" fmla="*/ 4359613 w 4620916"/>
              <a:gd name="connsiteY35-7352" fmla="*/ 3913423 h 6363850"/>
              <a:gd name="connsiteX36-7353" fmla="*/ 4608216 w 4620916"/>
              <a:gd name="connsiteY36-7354" fmla="*/ 3535281 h 6363850"/>
              <a:gd name="connsiteX37-7355" fmla="*/ 4608216 w 4620916"/>
              <a:gd name="connsiteY37-7356" fmla="*/ 3245721 h 6363850"/>
              <a:gd name="connsiteX38-7357" fmla="*/ 4387236 w 4620916"/>
              <a:gd name="connsiteY38-7358" fmla="*/ 2834241 h 6363850"/>
              <a:gd name="connsiteX39-7359" fmla="*/ 4295796 w 4620916"/>
              <a:gd name="connsiteY39-7360" fmla="*/ 2636121 h 6363850"/>
              <a:gd name="connsiteX40-7361" fmla="*/ 4295796 w 4620916"/>
              <a:gd name="connsiteY40-7362" fmla="*/ 2415141 h 6363850"/>
              <a:gd name="connsiteX41-7363" fmla="*/ 4463436 w 4620916"/>
              <a:gd name="connsiteY41-7364" fmla="*/ 2140821 h 6363850"/>
              <a:gd name="connsiteX42-7365" fmla="*/ 4524396 w 4620916"/>
              <a:gd name="connsiteY42-7366" fmla="*/ 2003661 h 6363850"/>
              <a:gd name="connsiteX43-7367" fmla="*/ 4425336 w 4620916"/>
              <a:gd name="connsiteY43-7368" fmla="*/ 1790301 h 6363850"/>
              <a:gd name="connsiteX44-7369" fmla="*/ 4410096 w 4620916"/>
              <a:gd name="connsiteY44-7370" fmla="*/ 1554081 h 6363850"/>
              <a:gd name="connsiteX45-7371" fmla="*/ 4387236 w 4620916"/>
              <a:gd name="connsiteY45-7372" fmla="*/ 1272141 h 6363850"/>
              <a:gd name="connsiteX46-7373" fmla="*/ 4311036 w 4620916"/>
              <a:gd name="connsiteY46-7374" fmla="*/ 898761 h 6363850"/>
              <a:gd name="connsiteX47-7375" fmla="*/ 4219596 w 4620916"/>
              <a:gd name="connsiteY47-7376" fmla="*/ 647301 h 6363850"/>
              <a:gd name="connsiteX48-7377" fmla="*/ 4307226 w 4620916"/>
              <a:gd name="connsiteY48-7378" fmla="*/ 485376 h 6363850"/>
              <a:gd name="connsiteX0-7379" fmla="*/ 4307226 w 4608216"/>
              <a:gd name="connsiteY0-7380" fmla="*/ 485376 h 6363850"/>
              <a:gd name="connsiteX1-7381" fmla="*/ 4197689 w 4608216"/>
              <a:gd name="connsiteY1-7382" fmla="*/ 366314 h 6363850"/>
              <a:gd name="connsiteX2-7383" fmla="*/ 3564276 w 4608216"/>
              <a:gd name="connsiteY2-7384" fmla="*/ 228201 h 6363850"/>
              <a:gd name="connsiteX3-7385" fmla="*/ 3381396 w 4608216"/>
              <a:gd name="connsiteY3-7386" fmla="*/ 167241 h 6363850"/>
              <a:gd name="connsiteX4-7387" fmla="*/ 3008016 w 4608216"/>
              <a:gd name="connsiteY4-7388" fmla="*/ 52941 h 6363850"/>
              <a:gd name="connsiteX5-7389" fmla="*/ 2834661 w 4608216"/>
              <a:gd name="connsiteY5-7390" fmla="*/ 10079 h 6363850"/>
              <a:gd name="connsiteX6-7391" fmla="*/ 2587011 w 4608216"/>
              <a:gd name="connsiteY6-7392" fmla="*/ 38654 h 6363850"/>
              <a:gd name="connsiteX7-7393" fmla="*/ 2406036 w 4608216"/>
              <a:gd name="connsiteY7-7394" fmla="*/ 129141 h 6363850"/>
              <a:gd name="connsiteX8-7395" fmla="*/ 1857396 w 4608216"/>
              <a:gd name="connsiteY8-7396" fmla="*/ 449181 h 6363850"/>
              <a:gd name="connsiteX9-7397" fmla="*/ 1651656 w 4608216"/>
              <a:gd name="connsiteY9-7398" fmla="*/ 563481 h 6363850"/>
              <a:gd name="connsiteX10-7399" fmla="*/ 1514496 w 4608216"/>
              <a:gd name="connsiteY10-7400" fmla="*/ 593961 h 6363850"/>
              <a:gd name="connsiteX11-7401" fmla="*/ 1217316 w 4608216"/>
              <a:gd name="connsiteY11-7402" fmla="*/ 616821 h 6363850"/>
              <a:gd name="connsiteX12-7403" fmla="*/ 699156 w 4608216"/>
              <a:gd name="connsiteY12-7404" fmla="*/ 624441 h 6363850"/>
              <a:gd name="connsiteX13-7405" fmla="*/ 485796 w 4608216"/>
              <a:gd name="connsiteY13-7406" fmla="*/ 700641 h 6363850"/>
              <a:gd name="connsiteX14-7407" fmla="*/ 257196 w 4608216"/>
              <a:gd name="connsiteY14-7408" fmla="*/ 1104501 h 6363850"/>
              <a:gd name="connsiteX15-7409" fmla="*/ 21 w 4608216"/>
              <a:gd name="connsiteY15-7410" fmla="*/ 2094149 h 6363850"/>
              <a:gd name="connsiteX16-7411" fmla="*/ 81936 w 4608216"/>
              <a:gd name="connsiteY16-7412" fmla="*/ 2506581 h 6363850"/>
              <a:gd name="connsiteX17-7413" fmla="*/ 207666 w 4608216"/>
              <a:gd name="connsiteY17-7414" fmla="*/ 2715179 h 6363850"/>
              <a:gd name="connsiteX18-7415" fmla="*/ 425789 w 4608216"/>
              <a:gd name="connsiteY18-7416" fmla="*/ 2958066 h 6363850"/>
              <a:gd name="connsiteX19-7417" fmla="*/ 577236 w 4608216"/>
              <a:gd name="connsiteY19-7418" fmla="*/ 3283821 h 6363850"/>
              <a:gd name="connsiteX20-7419" fmla="*/ 554376 w 4608216"/>
              <a:gd name="connsiteY20-7420" fmla="*/ 3779121 h 6363850"/>
              <a:gd name="connsiteX21-7421" fmla="*/ 584856 w 4608216"/>
              <a:gd name="connsiteY21-7422" fmla="*/ 4189649 h 6363850"/>
              <a:gd name="connsiteX22-7423" fmla="*/ 750591 w 4608216"/>
              <a:gd name="connsiteY22-7424" fmla="*/ 4376338 h 6363850"/>
              <a:gd name="connsiteX23-7425" fmla="*/ 1239224 w 4608216"/>
              <a:gd name="connsiteY23-7426" fmla="*/ 4600176 h 6363850"/>
              <a:gd name="connsiteX24-7427" fmla="*/ 2013606 w 4608216"/>
              <a:gd name="connsiteY24-7428" fmla="*/ 5287881 h 6363850"/>
              <a:gd name="connsiteX25-7429" fmla="*/ 2284116 w 4608216"/>
              <a:gd name="connsiteY25-7430" fmla="*/ 5691741 h 6363850"/>
              <a:gd name="connsiteX26-7431" fmla="*/ 2638446 w 4608216"/>
              <a:gd name="connsiteY26-7432" fmla="*/ 5773656 h 6363850"/>
              <a:gd name="connsiteX27-7433" fmla="*/ 2947056 w 4608216"/>
              <a:gd name="connsiteY27-7434" fmla="*/ 5859381 h 6363850"/>
              <a:gd name="connsiteX28-7435" fmla="*/ 3777636 w 4608216"/>
              <a:gd name="connsiteY28-7436" fmla="*/ 6362301 h 6363850"/>
              <a:gd name="connsiteX29-7437" fmla="*/ 4167209 w 4608216"/>
              <a:gd name="connsiteY29-7438" fmla="*/ 6247048 h 6363850"/>
              <a:gd name="connsiteX30-7439" fmla="*/ 4314846 w 4608216"/>
              <a:gd name="connsiteY30-7440" fmla="*/ 6004161 h 6363850"/>
              <a:gd name="connsiteX31-7441" fmla="*/ 4219596 w 4608216"/>
              <a:gd name="connsiteY31-7442" fmla="*/ 5577441 h 6363850"/>
              <a:gd name="connsiteX32-7443" fmla="*/ 4151016 w 4608216"/>
              <a:gd name="connsiteY32-7444" fmla="*/ 5325981 h 6363850"/>
              <a:gd name="connsiteX33-7445" fmla="*/ 3884316 w 4608216"/>
              <a:gd name="connsiteY33-7446" fmla="*/ 4830681 h 6363850"/>
              <a:gd name="connsiteX34-7447" fmla="*/ 3944324 w 4608216"/>
              <a:gd name="connsiteY34-7448" fmla="*/ 4408723 h 6363850"/>
              <a:gd name="connsiteX35-7449" fmla="*/ 4359613 w 4608216"/>
              <a:gd name="connsiteY35-7450" fmla="*/ 3913423 h 6363850"/>
              <a:gd name="connsiteX36-7451" fmla="*/ 4608216 w 4608216"/>
              <a:gd name="connsiteY36-7452" fmla="*/ 3535281 h 6363850"/>
              <a:gd name="connsiteX37-7453" fmla="*/ 4574879 w 4608216"/>
              <a:gd name="connsiteY37-7454" fmla="*/ 3240958 h 6363850"/>
              <a:gd name="connsiteX38-7455" fmla="*/ 4387236 w 4608216"/>
              <a:gd name="connsiteY38-7456" fmla="*/ 2834241 h 6363850"/>
              <a:gd name="connsiteX39-7457" fmla="*/ 4295796 w 4608216"/>
              <a:gd name="connsiteY39-7458" fmla="*/ 2636121 h 6363850"/>
              <a:gd name="connsiteX40-7459" fmla="*/ 4295796 w 4608216"/>
              <a:gd name="connsiteY40-7460" fmla="*/ 2415141 h 6363850"/>
              <a:gd name="connsiteX41-7461" fmla="*/ 4463436 w 4608216"/>
              <a:gd name="connsiteY41-7462" fmla="*/ 2140821 h 6363850"/>
              <a:gd name="connsiteX42-7463" fmla="*/ 4524396 w 4608216"/>
              <a:gd name="connsiteY42-7464" fmla="*/ 2003661 h 6363850"/>
              <a:gd name="connsiteX43-7465" fmla="*/ 4425336 w 4608216"/>
              <a:gd name="connsiteY43-7466" fmla="*/ 1790301 h 6363850"/>
              <a:gd name="connsiteX44-7467" fmla="*/ 4410096 w 4608216"/>
              <a:gd name="connsiteY44-7468" fmla="*/ 1554081 h 6363850"/>
              <a:gd name="connsiteX45-7469" fmla="*/ 4387236 w 4608216"/>
              <a:gd name="connsiteY45-7470" fmla="*/ 1272141 h 6363850"/>
              <a:gd name="connsiteX46-7471" fmla="*/ 4311036 w 4608216"/>
              <a:gd name="connsiteY46-7472" fmla="*/ 898761 h 6363850"/>
              <a:gd name="connsiteX47-7473" fmla="*/ 4219596 w 4608216"/>
              <a:gd name="connsiteY47-7474" fmla="*/ 647301 h 6363850"/>
              <a:gd name="connsiteX48-7475" fmla="*/ 4307226 w 4608216"/>
              <a:gd name="connsiteY48-7476" fmla="*/ 485376 h 6363850"/>
              <a:gd name="connsiteX0-7477" fmla="*/ 4307226 w 4608216"/>
              <a:gd name="connsiteY0-7478" fmla="*/ 485376 h 6363850"/>
              <a:gd name="connsiteX1-7479" fmla="*/ 4197689 w 4608216"/>
              <a:gd name="connsiteY1-7480" fmla="*/ 366314 h 6363850"/>
              <a:gd name="connsiteX2-7481" fmla="*/ 3564276 w 4608216"/>
              <a:gd name="connsiteY2-7482" fmla="*/ 228201 h 6363850"/>
              <a:gd name="connsiteX3-7483" fmla="*/ 3381396 w 4608216"/>
              <a:gd name="connsiteY3-7484" fmla="*/ 167241 h 6363850"/>
              <a:gd name="connsiteX4-7485" fmla="*/ 3008016 w 4608216"/>
              <a:gd name="connsiteY4-7486" fmla="*/ 52941 h 6363850"/>
              <a:gd name="connsiteX5-7487" fmla="*/ 2834661 w 4608216"/>
              <a:gd name="connsiteY5-7488" fmla="*/ 10079 h 6363850"/>
              <a:gd name="connsiteX6-7489" fmla="*/ 2587011 w 4608216"/>
              <a:gd name="connsiteY6-7490" fmla="*/ 38654 h 6363850"/>
              <a:gd name="connsiteX7-7491" fmla="*/ 2406036 w 4608216"/>
              <a:gd name="connsiteY7-7492" fmla="*/ 129141 h 6363850"/>
              <a:gd name="connsiteX8-7493" fmla="*/ 1857396 w 4608216"/>
              <a:gd name="connsiteY8-7494" fmla="*/ 449181 h 6363850"/>
              <a:gd name="connsiteX9-7495" fmla="*/ 1651656 w 4608216"/>
              <a:gd name="connsiteY9-7496" fmla="*/ 563481 h 6363850"/>
              <a:gd name="connsiteX10-7497" fmla="*/ 1514496 w 4608216"/>
              <a:gd name="connsiteY10-7498" fmla="*/ 593961 h 6363850"/>
              <a:gd name="connsiteX11-7499" fmla="*/ 1217316 w 4608216"/>
              <a:gd name="connsiteY11-7500" fmla="*/ 616821 h 6363850"/>
              <a:gd name="connsiteX12-7501" fmla="*/ 699156 w 4608216"/>
              <a:gd name="connsiteY12-7502" fmla="*/ 624441 h 6363850"/>
              <a:gd name="connsiteX13-7503" fmla="*/ 485796 w 4608216"/>
              <a:gd name="connsiteY13-7504" fmla="*/ 700641 h 6363850"/>
              <a:gd name="connsiteX14-7505" fmla="*/ 257196 w 4608216"/>
              <a:gd name="connsiteY14-7506" fmla="*/ 1104501 h 6363850"/>
              <a:gd name="connsiteX15-7507" fmla="*/ 21 w 4608216"/>
              <a:gd name="connsiteY15-7508" fmla="*/ 2094149 h 6363850"/>
              <a:gd name="connsiteX16-7509" fmla="*/ 81936 w 4608216"/>
              <a:gd name="connsiteY16-7510" fmla="*/ 2506581 h 6363850"/>
              <a:gd name="connsiteX17-7511" fmla="*/ 207666 w 4608216"/>
              <a:gd name="connsiteY17-7512" fmla="*/ 2715179 h 6363850"/>
              <a:gd name="connsiteX18-7513" fmla="*/ 425789 w 4608216"/>
              <a:gd name="connsiteY18-7514" fmla="*/ 2958066 h 6363850"/>
              <a:gd name="connsiteX19-7515" fmla="*/ 577236 w 4608216"/>
              <a:gd name="connsiteY19-7516" fmla="*/ 3283821 h 6363850"/>
              <a:gd name="connsiteX20-7517" fmla="*/ 554376 w 4608216"/>
              <a:gd name="connsiteY20-7518" fmla="*/ 3779121 h 6363850"/>
              <a:gd name="connsiteX21-7519" fmla="*/ 584856 w 4608216"/>
              <a:gd name="connsiteY21-7520" fmla="*/ 4189649 h 6363850"/>
              <a:gd name="connsiteX22-7521" fmla="*/ 750591 w 4608216"/>
              <a:gd name="connsiteY22-7522" fmla="*/ 4376338 h 6363850"/>
              <a:gd name="connsiteX23-7523" fmla="*/ 1239224 w 4608216"/>
              <a:gd name="connsiteY23-7524" fmla="*/ 4600176 h 6363850"/>
              <a:gd name="connsiteX24-7525" fmla="*/ 2013606 w 4608216"/>
              <a:gd name="connsiteY24-7526" fmla="*/ 5287881 h 6363850"/>
              <a:gd name="connsiteX25-7527" fmla="*/ 2284116 w 4608216"/>
              <a:gd name="connsiteY25-7528" fmla="*/ 5691741 h 6363850"/>
              <a:gd name="connsiteX26-7529" fmla="*/ 2638446 w 4608216"/>
              <a:gd name="connsiteY26-7530" fmla="*/ 5773656 h 6363850"/>
              <a:gd name="connsiteX27-7531" fmla="*/ 2947056 w 4608216"/>
              <a:gd name="connsiteY27-7532" fmla="*/ 5859381 h 6363850"/>
              <a:gd name="connsiteX28-7533" fmla="*/ 3777636 w 4608216"/>
              <a:gd name="connsiteY28-7534" fmla="*/ 6362301 h 6363850"/>
              <a:gd name="connsiteX29-7535" fmla="*/ 4167209 w 4608216"/>
              <a:gd name="connsiteY29-7536" fmla="*/ 6247048 h 6363850"/>
              <a:gd name="connsiteX30-7537" fmla="*/ 4314846 w 4608216"/>
              <a:gd name="connsiteY30-7538" fmla="*/ 6004161 h 6363850"/>
              <a:gd name="connsiteX31-7539" fmla="*/ 4219596 w 4608216"/>
              <a:gd name="connsiteY31-7540" fmla="*/ 5577441 h 6363850"/>
              <a:gd name="connsiteX32-7541" fmla="*/ 4151016 w 4608216"/>
              <a:gd name="connsiteY32-7542" fmla="*/ 5325981 h 6363850"/>
              <a:gd name="connsiteX33-7543" fmla="*/ 3884316 w 4608216"/>
              <a:gd name="connsiteY33-7544" fmla="*/ 4830681 h 6363850"/>
              <a:gd name="connsiteX34-7545" fmla="*/ 3944324 w 4608216"/>
              <a:gd name="connsiteY34-7546" fmla="*/ 4408723 h 6363850"/>
              <a:gd name="connsiteX35-7547" fmla="*/ 4359613 w 4608216"/>
              <a:gd name="connsiteY35-7548" fmla="*/ 3913423 h 6363850"/>
              <a:gd name="connsiteX36-7549" fmla="*/ 4608216 w 4608216"/>
              <a:gd name="connsiteY36-7550" fmla="*/ 3535281 h 6363850"/>
              <a:gd name="connsiteX37-7551" fmla="*/ 4574879 w 4608216"/>
              <a:gd name="connsiteY37-7552" fmla="*/ 3240958 h 6363850"/>
              <a:gd name="connsiteX38-7553" fmla="*/ 4387236 w 4608216"/>
              <a:gd name="connsiteY38-7554" fmla="*/ 2834241 h 6363850"/>
              <a:gd name="connsiteX39-7555" fmla="*/ 4295796 w 4608216"/>
              <a:gd name="connsiteY39-7556" fmla="*/ 2636121 h 6363850"/>
              <a:gd name="connsiteX40-7557" fmla="*/ 4295796 w 4608216"/>
              <a:gd name="connsiteY40-7558" fmla="*/ 2415141 h 6363850"/>
              <a:gd name="connsiteX41-7559" fmla="*/ 4463436 w 4608216"/>
              <a:gd name="connsiteY41-7560" fmla="*/ 2140821 h 6363850"/>
              <a:gd name="connsiteX42-7561" fmla="*/ 4524396 w 4608216"/>
              <a:gd name="connsiteY42-7562" fmla="*/ 2003661 h 6363850"/>
              <a:gd name="connsiteX43-7563" fmla="*/ 4425336 w 4608216"/>
              <a:gd name="connsiteY43-7564" fmla="*/ 1790301 h 6363850"/>
              <a:gd name="connsiteX44-7565" fmla="*/ 4410096 w 4608216"/>
              <a:gd name="connsiteY44-7566" fmla="*/ 1554081 h 6363850"/>
              <a:gd name="connsiteX45-7567" fmla="*/ 4387236 w 4608216"/>
              <a:gd name="connsiteY45-7568" fmla="*/ 1272141 h 6363850"/>
              <a:gd name="connsiteX46-7569" fmla="*/ 4311036 w 4608216"/>
              <a:gd name="connsiteY46-7570" fmla="*/ 898761 h 6363850"/>
              <a:gd name="connsiteX47-7571" fmla="*/ 4219596 w 4608216"/>
              <a:gd name="connsiteY47-7572" fmla="*/ 647301 h 6363850"/>
              <a:gd name="connsiteX48-7573" fmla="*/ 4307226 w 4608216"/>
              <a:gd name="connsiteY48-7574" fmla="*/ 485376 h 6363850"/>
              <a:gd name="connsiteX0-7575" fmla="*/ 4307226 w 4608216"/>
              <a:gd name="connsiteY0-7576" fmla="*/ 485376 h 6363850"/>
              <a:gd name="connsiteX1-7577" fmla="*/ 4197689 w 4608216"/>
              <a:gd name="connsiteY1-7578" fmla="*/ 366314 h 6363850"/>
              <a:gd name="connsiteX2-7579" fmla="*/ 3564276 w 4608216"/>
              <a:gd name="connsiteY2-7580" fmla="*/ 228201 h 6363850"/>
              <a:gd name="connsiteX3-7581" fmla="*/ 3381396 w 4608216"/>
              <a:gd name="connsiteY3-7582" fmla="*/ 167241 h 6363850"/>
              <a:gd name="connsiteX4-7583" fmla="*/ 3008016 w 4608216"/>
              <a:gd name="connsiteY4-7584" fmla="*/ 52941 h 6363850"/>
              <a:gd name="connsiteX5-7585" fmla="*/ 2834661 w 4608216"/>
              <a:gd name="connsiteY5-7586" fmla="*/ 10079 h 6363850"/>
              <a:gd name="connsiteX6-7587" fmla="*/ 2587011 w 4608216"/>
              <a:gd name="connsiteY6-7588" fmla="*/ 38654 h 6363850"/>
              <a:gd name="connsiteX7-7589" fmla="*/ 2406036 w 4608216"/>
              <a:gd name="connsiteY7-7590" fmla="*/ 129141 h 6363850"/>
              <a:gd name="connsiteX8-7591" fmla="*/ 1857396 w 4608216"/>
              <a:gd name="connsiteY8-7592" fmla="*/ 449181 h 6363850"/>
              <a:gd name="connsiteX9-7593" fmla="*/ 1651656 w 4608216"/>
              <a:gd name="connsiteY9-7594" fmla="*/ 563481 h 6363850"/>
              <a:gd name="connsiteX10-7595" fmla="*/ 1514496 w 4608216"/>
              <a:gd name="connsiteY10-7596" fmla="*/ 593961 h 6363850"/>
              <a:gd name="connsiteX11-7597" fmla="*/ 1217316 w 4608216"/>
              <a:gd name="connsiteY11-7598" fmla="*/ 616821 h 6363850"/>
              <a:gd name="connsiteX12-7599" fmla="*/ 699156 w 4608216"/>
              <a:gd name="connsiteY12-7600" fmla="*/ 624441 h 6363850"/>
              <a:gd name="connsiteX13-7601" fmla="*/ 485796 w 4608216"/>
              <a:gd name="connsiteY13-7602" fmla="*/ 700641 h 6363850"/>
              <a:gd name="connsiteX14-7603" fmla="*/ 257196 w 4608216"/>
              <a:gd name="connsiteY14-7604" fmla="*/ 1104501 h 6363850"/>
              <a:gd name="connsiteX15-7605" fmla="*/ 21 w 4608216"/>
              <a:gd name="connsiteY15-7606" fmla="*/ 2094149 h 6363850"/>
              <a:gd name="connsiteX16-7607" fmla="*/ 81936 w 4608216"/>
              <a:gd name="connsiteY16-7608" fmla="*/ 2506581 h 6363850"/>
              <a:gd name="connsiteX17-7609" fmla="*/ 207666 w 4608216"/>
              <a:gd name="connsiteY17-7610" fmla="*/ 2715179 h 6363850"/>
              <a:gd name="connsiteX18-7611" fmla="*/ 425789 w 4608216"/>
              <a:gd name="connsiteY18-7612" fmla="*/ 2958066 h 6363850"/>
              <a:gd name="connsiteX19-7613" fmla="*/ 577236 w 4608216"/>
              <a:gd name="connsiteY19-7614" fmla="*/ 3283821 h 6363850"/>
              <a:gd name="connsiteX20-7615" fmla="*/ 554376 w 4608216"/>
              <a:gd name="connsiteY20-7616" fmla="*/ 3779121 h 6363850"/>
              <a:gd name="connsiteX21-7617" fmla="*/ 584856 w 4608216"/>
              <a:gd name="connsiteY21-7618" fmla="*/ 4189649 h 6363850"/>
              <a:gd name="connsiteX22-7619" fmla="*/ 750591 w 4608216"/>
              <a:gd name="connsiteY22-7620" fmla="*/ 4376338 h 6363850"/>
              <a:gd name="connsiteX23-7621" fmla="*/ 1239224 w 4608216"/>
              <a:gd name="connsiteY23-7622" fmla="*/ 4600176 h 6363850"/>
              <a:gd name="connsiteX24-7623" fmla="*/ 2013606 w 4608216"/>
              <a:gd name="connsiteY24-7624" fmla="*/ 5287881 h 6363850"/>
              <a:gd name="connsiteX25-7625" fmla="*/ 2284116 w 4608216"/>
              <a:gd name="connsiteY25-7626" fmla="*/ 5691741 h 6363850"/>
              <a:gd name="connsiteX26-7627" fmla="*/ 2638446 w 4608216"/>
              <a:gd name="connsiteY26-7628" fmla="*/ 5773656 h 6363850"/>
              <a:gd name="connsiteX27-7629" fmla="*/ 2947056 w 4608216"/>
              <a:gd name="connsiteY27-7630" fmla="*/ 5859381 h 6363850"/>
              <a:gd name="connsiteX28-7631" fmla="*/ 3777636 w 4608216"/>
              <a:gd name="connsiteY28-7632" fmla="*/ 6362301 h 6363850"/>
              <a:gd name="connsiteX29-7633" fmla="*/ 4167209 w 4608216"/>
              <a:gd name="connsiteY29-7634" fmla="*/ 6247048 h 6363850"/>
              <a:gd name="connsiteX30-7635" fmla="*/ 4314846 w 4608216"/>
              <a:gd name="connsiteY30-7636" fmla="*/ 6004161 h 6363850"/>
              <a:gd name="connsiteX31-7637" fmla="*/ 4219596 w 4608216"/>
              <a:gd name="connsiteY31-7638" fmla="*/ 5577441 h 6363850"/>
              <a:gd name="connsiteX32-7639" fmla="*/ 4151016 w 4608216"/>
              <a:gd name="connsiteY32-7640" fmla="*/ 5325981 h 6363850"/>
              <a:gd name="connsiteX33-7641" fmla="*/ 3884316 w 4608216"/>
              <a:gd name="connsiteY33-7642" fmla="*/ 4830681 h 6363850"/>
              <a:gd name="connsiteX34-7643" fmla="*/ 3944324 w 4608216"/>
              <a:gd name="connsiteY34-7644" fmla="*/ 4408723 h 6363850"/>
              <a:gd name="connsiteX35-7645" fmla="*/ 4359613 w 4608216"/>
              <a:gd name="connsiteY35-7646" fmla="*/ 3913423 h 6363850"/>
              <a:gd name="connsiteX36-7647" fmla="*/ 4608216 w 4608216"/>
              <a:gd name="connsiteY36-7648" fmla="*/ 3535281 h 6363850"/>
              <a:gd name="connsiteX37-7649" fmla="*/ 4574879 w 4608216"/>
              <a:gd name="connsiteY37-7650" fmla="*/ 3240958 h 6363850"/>
              <a:gd name="connsiteX38-7651" fmla="*/ 4387236 w 4608216"/>
              <a:gd name="connsiteY38-7652" fmla="*/ 2834241 h 6363850"/>
              <a:gd name="connsiteX39-7653" fmla="*/ 4295796 w 4608216"/>
              <a:gd name="connsiteY39-7654" fmla="*/ 2636121 h 6363850"/>
              <a:gd name="connsiteX40-7655" fmla="*/ 4295796 w 4608216"/>
              <a:gd name="connsiteY40-7656" fmla="*/ 2415141 h 6363850"/>
              <a:gd name="connsiteX41-7657" fmla="*/ 4463436 w 4608216"/>
              <a:gd name="connsiteY41-7658" fmla="*/ 2140821 h 6363850"/>
              <a:gd name="connsiteX42-7659" fmla="*/ 4524396 w 4608216"/>
              <a:gd name="connsiteY42-7660" fmla="*/ 2003661 h 6363850"/>
              <a:gd name="connsiteX43-7661" fmla="*/ 4425336 w 4608216"/>
              <a:gd name="connsiteY43-7662" fmla="*/ 1790301 h 6363850"/>
              <a:gd name="connsiteX44-7663" fmla="*/ 4410096 w 4608216"/>
              <a:gd name="connsiteY44-7664" fmla="*/ 1554081 h 6363850"/>
              <a:gd name="connsiteX45-7665" fmla="*/ 4387236 w 4608216"/>
              <a:gd name="connsiteY45-7666" fmla="*/ 1272141 h 6363850"/>
              <a:gd name="connsiteX46-7667" fmla="*/ 4311036 w 4608216"/>
              <a:gd name="connsiteY46-7668" fmla="*/ 898761 h 6363850"/>
              <a:gd name="connsiteX47-7669" fmla="*/ 4219596 w 4608216"/>
              <a:gd name="connsiteY47-7670" fmla="*/ 647301 h 6363850"/>
              <a:gd name="connsiteX48-7671" fmla="*/ 4307226 w 4608216"/>
              <a:gd name="connsiteY48-7672" fmla="*/ 485376 h 6363850"/>
              <a:gd name="connsiteX0-7673" fmla="*/ 4307226 w 4608216"/>
              <a:gd name="connsiteY0-7674" fmla="*/ 485376 h 6363850"/>
              <a:gd name="connsiteX1-7675" fmla="*/ 4197689 w 4608216"/>
              <a:gd name="connsiteY1-7676" fmla="*/ 366314 h 6363850"/>
              <a:gd name="connsiteX2-7677" fmla="*/ 3564276 w 4608216"/>
              <a:gd name="connsiteY2-7678" fmla="*/ 228201 h 6363850"/>
              <a:gd name="connsiteX3-7679" fmla="*/ 3381396 w 4608216"/>
              <a:gd name="connsiteY3-7680" fmla="*/ 167241 h 6363850"/>
              <a:gd name="connsiteX4-7681" fmla="*/ 3008016 w 4608216"/>
              <a:gd name="connsiteY4-7682" fmla="*/ 52941 h 6363850"/>
              <a:gd name="connsiteX5-7683" fmla="*/ 2834661 w 4608216"/>
              <a:gd name="connsiteY5-7684" fmla="*/ 10079 h 6363850"/>
              <a:gd name="connsiteX6-7685" fmla="*/ 2587011 w 4608216"/>
              <a:gd name="connsiteY6-7686" fmla="*/ 38654 h 6363850"/>
              <a:gd name="connsiteX7-7687" fmla="*/ 2406036 w 4608216"/>
              <a:gd name="connsiteY7-7688" fmla="*/ 129141 h 6363850"/>
              <a:gd name="connsiteX8-7689" fmla="*/ 1857396 w 4608216"/>
              <a:gd name="connsiteY8-7690" fmla="*/ 449181 h 6363850"/>
              <a:gd name="connsiteX9-7691" fmla="*/ 1651656 w 4608216"/>
              <a:gd name="connsiteY9-7692" fmla="*/ 563481 h 6363850"/>
              <a:gd name="connsiteX10-7693" fmla="*/ 1514496 w 4608216"/>
              <a:gd name="connsiteY10-7694" fmla="*/ 593961 h 6363850"/>
              <a:gd name="connsiteX11-7695" fmla="*/ 1217316 w 4608216"/>
              <a:gd name="connsiteY11-7696" fmla="*/ 616821 h 6363850"/>
              <a:gd name="connsiteX12-7697" fmla="*/ 699156 w 4608216"/>
              <a:gd name="connsiteY12-7698" fmla="*/ 624441 h 6363850"/>
              <a:gd name="connsiteX13-7699" fmla="*/ 485796 w 4608216"/>
              <a:gd name="connsiteY13-7700" fmla="*/ 700641 h 6363850"/>
              <a:gd name="connsiteX14-7701" fmla="*/ 257196 w 4608216"/>
              <a:gd name="connsiteY14-7702" fmla="*/ 1104501 h 6363850"/>
              <a:gd name="connsiteX15-7703" fmla="*/ 21 w 4608216"/>
              <a:gd name="connsiteY15-7704" fmla="*/ 2094149 h 6363850"/>
              <a:gd name="connsiteX16-7705" fmla="*/ 81936 w 4608216"/>
              <a:gd name="connsiteY16-7706" fmla="*/ 2506581 h 6363850"/>
              <a:gd name="connsiteX17-7707" fmla="*/ 207666 w 4608216"/>
              <a:gd name="connsiteY17-7708" fmla="*/ 2715179 h 6363850"/>
              <a:gd name="connsiteX18-7709" fmla="*/ 425789 w 4608216"/>
              <a:gd name="connsiteY18-7710" fmla="*/ 2958066 h 6363850"/>
              <a:gd name="connsiteX19-7711" fmla="*/ 577236 w 4608216"/>
              <a:gd name="connsiteY19-7712" fmla="*/ 3283821 h 6363850"/>
              <a:gd name="connsiteX20-7713" fmla="*/ 554376 w 4608216"/>
              <a:gd name="connsiteY20-7714" fmla="*/ 3779121 h 6363850"/>
              <a:gd name="connsiteX21-7715" fmla="*/ 584856 w 4608216"/>
              <a:gd name="connsiteY21-7716" fmla="*/ 4189649 h 6363850"/>
              <a:gd name="connsiteX22-7717" fmla="*/ 750591 w 4608216"/>
              <a:gd name="connsiteY22-7718" fmla="*/ 4376338 h 6363850"/>
              <a:gd name="connsiteX23-7719" fmla="*/ 1239224 w 4608216"/>
              <a:gd name="connsiteY23-7720" fmla="*/ 4600176 h 6363850"/>
              <a:gd name="connsiteX24-7721" fmla="*/ 2013606 w 4608216"/>
              <a:gd name="connsiteY24-7722" fmla="*/ 5287881 h 6363850"/>
              <a:gd name="connsiteX25-7723" fmla="*/ 2284116 w 4608216"/>
              <a:gd name="connsiteY25-7724" fmla="*/ 5691741 h 6363850"/>
              <a:gd name="connsiteX26-7725" fmla="*/ 2638446 w 4608216"/>
              <a:gd name="connsiteY26-7726" fmla="*/ 5773656 h 6363850"/>
              <a:gd name="connsiteX27-7727" fmla="*/ 2947056 w 4608216"/>
              <a:gd name="connsiteY27-7728" fmla="*/ 5859381 h 6363850"/>
              <a:gd name="connsiteX28-7729" fmla="*/ 3777636 w 4608216"/>
              <a:gd name="connsiteY28-7730" fmla="*/ 6362301 h 6363850"/>
              <a:gd name="connsiteX29-7731" fmla="*/ 4167209 w 4608216"/>
              <a:gd name="connsiteY29-7732" fmla="*/ 6247048 h 6363850"/>
              <a:gd name="connsiteX30-7733" fmla="*/ 4314846 w 4608216"/>
              <a:gd name="connsiteY30-7734" fmla="*/ 6004161 h 6363850"/>
              <a:gd name="connsiteX31-7735" fmla="*/ 4219596 w 4608216"/>
              <a:gd name="connsiteY31-7736" fmla="*/ 5577441 h 6363850"/>
              <a:gd name="connsiteX32-7737" fmla="*/ 4151016 w 4608216"/>
              <a:gd name="connsiteY32-7738" fmla="*/ 5325981 h 6363850"/>
              <a:gd name="connsiteX33-7739" fmla="*/ 3884316 w 4608216"/>
              <a:gd name="connsiteY33-7740" fmla="*/ 4830681 h 6363850"/>
              <a:gd name="connsiteX34-7741" fmla="*/ 3944324 w 4608216"/>
              <a:gd name="connsiteY34-7742" fmla="*/ 4408723 h 6363850"/>
              <a:gd name="connsiteX35-7743" fmla="*/ 4359613 w 4608216"/>
              <a:gd name="connsiteY35-7744" fmla="*/ 3913423 h 6363850"/>
              <a:gd name="connsiteX36-7745" fmla="*/ 4608216 w 4608216"/>
              <a:gd name="connsiteY36-7746" fmla="*/ 3535281 h 6363850"/>
              <a:gd name="connsiteX37-7747" fmla="*/ 4574879 w 4608216"/>
              <a:gd name="connsiteY37-7748" fmla="*/ 3240958 h 6363850"/>
              <a:gd name="connsiteX38-7749" fmla="*/ 4387236 w 4608216"/>
              <a:gd name="connsiteY38-7750" fmla="*/ 2834241 h 6363850"/>
              <a:gd name="connsiteX39-7751" fmla="*/ 4295796 w 4608216"/>
              <a:gd name="connsiteY39-7752" fmla="*/ 2415141 h 6363850"/>
              <a:gd name="connsiteX40-7753" fmla="*/ 4463436 w 4608216"/>
              <a:gd name="connsiteY40-7754" fmla="*/ 2140821 h 6363850"/>
              <a:gd name="connsiteX41-7755" fmla="*/ 4524396 w 4608216"/>
              <a:gd name="connsiteY41-7756" fmla="*/ 2003661 h 6363850"/>
              <a:gd name="connsiteX42-7757" fmla="*/ 4425336 w 4608216"/>
              <a:gd name="connsiteY42-7758" fmla="*/ 1790301 h 6363850"/>
              <a:gd name="connsiteX43-7759" fmla="*/ 4410096 w 4608216"/>
              <a:gd name="connsiteY43-7760" fmla="*/ 1554081 h 6363850"/>
              <a:gd name="connsiteX44-7761" fmla="*/ 4387236 w 4608216"/>
              <a:gd name="connsiteY44-7762" fmla="*/ 1272141 h 6363850"/>
              <a:gd name="connsiteX45-7763" fmla="*/ 4311036 w 4608216"/>
              <a:gd name="connsiteY45-7764" fmla="*/ 898761 h 6363850"/>
              <a:gd name="connsiteX46-7765" fmla="*/ 4219596 w 4608216"/>
              <a:gd name="connsiteY46-7766" fmla="*/ 647301 h 6363850"/>
              <a:gd name="connsiteX47-7767" fmla="*/ 4307226 w 4608216"/>
              <a:gd name="connsiteY47-7768" fmla="*/ 485376 h 6363850"/>
              <a:gd name="connsiteX0-7769" fmla="*/ 4307226 w 4608216"/>
              <a:gd name="connsiteY0-7770" fmla="*/ 485376 h 6363850"/>
              <a:gd name="connsiteX1-7771" fmla="*/ 4197689 w 4608216"/>
              <a:gd name="connsiteY1-7772" fmla="*/ 366314 h 6363850"/>
              <a:gd name="connsiteX2-7773" fmla="*/ 3564276 w 4608216"/>
              <a:gd name="connsiteY2-7774" fmla="*/ 228201 h 6363850"/>
              <a:gd name="connsiteX3-7775" fmla="*/ 3381396 w 4608216"/>
              <a:gd name="connsiteY3-7776" fmla="*/ 167241 h 6363850"/>
              <a:gd name="connsiteX4-7777" fmla="*/ 3008016 w 4608216"/>
              <a:gd name="connsiteY4-7778" fmla="*/ 52941 h 6363850"/>
              <a:gd name="connsiteX5-7779" fmla="*/ 2834661 w 4608216"/>
              <a:gd name="connsiteY5-7780" fmla="*/ 10079 h 6363850"/>
              <a:gd name="connsiteX6-7781" fmla="*/ 2587011 w 4608216"/>
              <a:gd name="connsiteY6-7782" fmla="*/ 38654 h 6363850"/>
              <a:gd name="connsiteX7-7783" fmla="*/ 2406036 w 4608216"/>
              <a:gd name="connsiteY7-7784" fmla="*/ 129141 h 6363850"/>
              <a:gd name="connsiteX8-7785" fmla="*/ 1857396 w 4608216"/>
              <a:gd name="connsiteY8-7786" fmla="*/ 449181 h 6363850"/>
              <a:gd name="connsiteX9-7787" fmla="*/ 1651656 w 4608216"/>
              <a:gd name="connsiteY9-7788" fmla="*/ 563481 h 6363850"/>
              <a:gd name="connsiteX10-7789" fmla="*/ 1514496 w 4608216"/>
              <a:gd name="connsiteY10-7790" fmla="*/ 593961 h 6363850"/>
              <a:gd name="connsiteX11-7791" fmla="*/ 1217316 w 4608216"/>
              <a:gd name="connsiteY11-7792" fmla="*/ 616821 h 6363850"/>
              <a:gd name="connsiteX12-7793" fmla="*/ 699156 w 4608216"/>
              <a:gd name="connsiteY12-7794" fmla="*/ 624441 h 6363850"/>
              <a:gd name="connsiteX13-7795" fmla="*/ 485796 w 4608216"/>
              <a:gd name="connsiteY13-7796" fmla="*/ 700641 h 6363850"/>
              <a:gd name="connsiteX14-7797" fmla="*/ 257196 w 4608216"/>
              <a:gd name="connsiteY14-7798" fmla="*/ 1104501 h 6363850"/>
              <a:gd name="connsiteX15-7799" fmla="*/ 21 w 4608216"/>
              <a:gd name="connsiteY15-7800" fmla="*/ 2094149 h 6363850"/>
              <a:gd name="connsiteX16-7801" fmla="*/ 81936 w 4608216"/>
              <a:gd name="connsiteY16-7802" fmla="*/ 2506581 h 6363850"/>
              <a:gd name="connsiteX17-7803" fmla="*/ 207666 w 4608216"/>
              <a:gd name="connsiteY17-7804" fmla="*/ 2715179 h 6363850"/>
              <a:gd name="connsiteX18-7805" fmla="*/ 425789 w 4608216"/>
              <a:gd name="connsiteY18-7806" fmla="*/ 2958066 h 6363850"/>
              <a:gd name="connsiteX19-7807" fmla="*/ 577236 w 4608216"/>
              <a:gd name="connsiteY19-7808" fmla="*/ 3283821 h 6363850"/>
              <a:gd name="connsiteX20-7809" fmla="*/ 554376 w 4608216"/>
              <a:gd name="connsiteY20-7810" fmla="*/ 3779121 h 6363850"/>
              <a:gd name="connsiteX21-7811" fmla="*/ 584856 w 4608216"/>
              <a:gd name="connsiteY21-7812" fmla="*/ 4189649 h 6363850"/>
              <a:gd name="connsiteX22-7813" fmla="*/ 750591 w 4608216"/>
              <a:gd name="connsiteY22-7814" fmla="*/ 4376338 h 6363850"/>
              <a:gd name="connsiteX23-7815" fmla="*/ 1239224 w 4608216"/>
              <a:gd name="connsiteY23-7816" fmla="*/ 4600176 h 6363850"/>
              <a:gd name="connsiteX24-7817" fmla="*/ 2013606 w 4608216"/>
              <a:gd name="connsiteY24-7818" fmla="*/ 5287881 h 6363850"/>
              <a:gd name="connsiteX25-7819" fmla="*/ 2284116 w 4608216"/>
              <a:gd name="connsiteY25-7820" fmla="*/ 5691741 h 6363850"/>
              <a:gd name="connsiteX26-7821" fmla="*/ 2638446 w 4608216"/>
              <a:gd name="connsiteY26-7822" fmla="*/ 5773656 h 6363850"/>
              <a:gd name="connsiteX27-7823" fmla="*/ 2947056 w 4608216"/>
              <a:gd name="connsiteY27-7824" fmla="*/ 5859381 h 6363850"/>
              <a:gd name="connsiteX28-7825" fmla="*/ 3777636 w 4608216"/>
              <a:gd name="connsiteY28-7826" fmla="*/ 6362301 h 6363850"/>
              <a:gd name="connsiteX29-7827" fmla="*/ 4167209 w 4608216"/>
              <a:gd name="connsiteY29-7828" fmla="*/ 6247048 h 6363850"/>
              <a:gd name="connsiteX30-7829" fmla="*/ 4314846 w 4608216"/>
              <a:gd name="connsiteY30-7830" fmla="*/ 6004161 h 6363850"/>
              <a:gd name="connsiteX31-7831" fmla="*/ 4219596 w 4608216"/>
              <a:gd name="connsiteY31-7832" fmla="*/ 5577441 h 6363850"/>
              <a:gd name="connsiteX32-7833" fmla="*/ 4151016 w 4608216"/>
              <a:gd name="connsiteY32-7834" fmla="*/ 5325981 h 6363850"/>
              <a:gd name="connsiteX33-7835" fmla="*/ 3884316 w 4608216"/>
              <a:gd name="connsiteY33-7836" fmla="*/ 4830681 h 6363850"/>
              <a:gd name="connsiteX34-7837" fmla="*/ 3944324 w 4608216"/>
              <a:gd name="connsiteY34-7838" fmla="*/ 4408723 h 6363850"/>
              <a:gd name="connsiteX35-7839" fmla="*/ 4359613 w 4608216"/>
              <a:gd name="connsiteY35-7840" fmla="*/ 3913423 h 6363850"/>
              <a:gd name="connsiteX36-7841" fmla="*/ 4608216 w 4608216"/>
              <a:gd name="connsiteY36-7842" fmla="*/ 3535281 h 6363850"/>
              <a:gd name="connsiteX37-7843" fmla="*/ 4574879 w 4608216"/>
              <a:gd name="connsiteY37-7844" fmla="*/ 3240958 h 6363850"/>
              <a:gd name="connsiteX38-7845" fmla="*/ 4387236 w 4608216"/>
              <a:gd name="connsiteY38-7846" fmla="*/ 2834241 h 6363850"/>
              <a:gd name="connsiteX39-7847" fmla="*/ 4295796 w 4608216"/>
              <a:gd name="connsiteY39-7848" fmla="*/ 2415141 h 6363850"/>
              <a:gd name="connsiteX40-7849" fmla="*/ 4463436 w 4608216"/>
              <a:gd name="connsiteY40-7850" fmla="*/ 2140821 h 6363850"/>
              <a:gd name="connsiteX41-7851" fmla="*/ 4524396 w 4608216"/>
              <a:gd name="connsiteY41-7852" fmla="*/ 2003661 h 6363850"/>
              <a:gd name="connsiteX42-7853" fmla="*/ 4425336 w 4608216"/>
              <a:gd name="connsiteY42-7854" fmla="*/ 1790301 h 6363850"/>
              <a:gd name="connsiteX43-7855" fmla="*/ 4410096 w 4608216"/>
              <a:gd name="connsiteY43-7856" fmla="*/ 1554081 h 6363850"/>
              <a:gd name="connsiteX44-7857" fmla="*/ 4387236 w 4608216"/>
              <a:gd name="connsiteY44-7858" fmla="*/ 1272141 h 6363850"/>
              <a:gd name="connsiteX45-7859" fmla="*/ 4311036 w 4608216"/>
              <a:gd name="connsiteY45-7860" fmla="*/ 898761 h 6363850"/>
              <a:gd name="connsiteX46-7861" fmla="*/ 4219596 w 4608216"/>
              <a:gd name="connsiteY46-7862" fmla="*/ 647301 h 6363850"/>
              <a:gd name="connsiteX47-7863" fmla="*/ 4307226 w 4608216"/>
              <a:gd name="connsiteY47-7864" fmla="*/ 485376 h 6363850"/>
              <a:gd name="connsiteX0-7865" fmla="*/ 4307226 w 4608216"/>
              <a:gd name="connsiteY0-7866" fmla="*/ 485376 h 6363850"/>
              <a:gd name="connsiteX1-7867" fmla="*/ 4197689 w 4608216"/>
              <a:gd name="connsiteY1-7868" fmla="*/ 366314 h 6363850"/>
              <a:gd name="connsiteX2-7869" fmla="*/ 3564276 w 4608216"/>
              <a:gd name="connsiteY2-7870" fmla="*/ 228201 h 6363850"/>
              <a:gd name="connsiteX3-7871" fmla="*/ 3381396 w 4608216"/>
              <a:gd name="connsiteY3-7872" fmla="*/ 167241 h 6363850"/>
              <a:gd name="connsiteX4-7873" fmla="*/ 3008016 w 4608216"/>
              <a:gd name="connsiteY4-7874" fmla="*/ 52941 h 6363850"/>
              <a:gd name="connsiteX5-7875" fmla="*/ 2834661 w 4608216"/>
              <a:gd name="connsiteY5-7876" fmla="*/ 10079 h 6363850"/>
              <a:gd name="connsiteX6-7877" fmla="*/ 2587011 w 4608216"/>
              <a:gd name="connsiteY6-7878" fmla="*/ 38654 h 6363850"/>
              <a:gd name="connsiteX7-7879" fmla="*/ 2406036 w 4608216"/>
              <a:gd name="connsiteY7-7880" fmla="*/ 129141 h 6363850"/>
              <a:gd name="connsiteX8-7881" fmla="*/ 1857396 w 4608216"/>
              <a:gd name="connsiteY8-7882" fmla="*/ 449181 h 6363850"/>
              <a:gd name="connsiteX9-7883" fmla="*/ 1651656 w 4608216"/>
              <a:gd name="connsiteY9-7884" fmla="*/ 563481 h 6363850"/>
              <a:gd name="connsiteX10-7885" fmla="*/ 1514496 w 4608216"/>
              <a:gd name="connsiteY10-7886" fmla="*/ 593961 h 6363850"/>
              <a:gd name="connsiteX11-7887" fmla="*/ 1217316 w 4608216"/>
              <a:gd name="connsiteY11-7888" fmla="*/ 616821 h 6363850"/>
              <a:gd name="connsiteX12-7889" fmla="*/ 699156 w 4608216"/>
              <a:gd name="connsiteY12-7890" fmla="*/ 624441 h 6363850"/>
              <a:gd name="connsiteX13-7891" fmla="*/ 485796 w 4608216"/>
              <a:gd name="connsiteY13-7892" fmla="*/ 700641 h 6363850"/>
              <a:gd name="connsiteX14-7893" fmla="*/ 257196 w 4608216"/>
              <a:gd name="connsiteY14-7894" fmla="*/ 1104501 h 6363850"/>
              <a:gd name="connsiteX15-7895" fmla="*/ 21 w 4608216"/>
              <a:gd name="connsiteY15-7896" fmla="*/ 2094149 h 6363850"/>
              <a:gd name="connsiteX16-7897" fmla="*/ 81936 w 4608216"/>
              <a:gd name="connsiteY16-7898" fmla="*/ 2506581 h 6363850"/>
              <a:gd name="connsiteX17-7899" fmla="*/ 207666 w 4608216"/>
              <a:gd name="connsiteY17-7900" fmla="*/ 2715179 h 6363850"/>
              <a:gd name="connsiteX18-7901" fmla="*/ 425789 w 4608216"/>
              <a:gd name="connsiteY18-7902" fmla="*/ 2958066 h 6363850"/>
              <a:gd name="connsiteX19-7903" fmla="*/ 577236 w 4608216"/>
              <a:gd name="connsiteY19-7904" fmla="*/ 3283821 h 6363850"/>
              <a:gd name="connsiteX20-7905" fmla="*/ 554376 w 4608216"/>
              <a:gd name="connsiteY20-7906" fmla="*/ 3779121 h 6363850"/>
              <a:gd name="connsiteX21-7907" fmla="*/ 584856 w 4608216"/>
              <a:gd name="connsiteY21-7908" fmla="*/ 4189649 h 6363850"/>
              <a:gd name="connsiteX22-7909" fmla="*/ 750591 w 4608216"/>
              <a:gd name="connsiteY22-7910" fmla="*/ 4376338 h 6363850"/>
              <a:gd name="connsiteX23-7911" fmla="*/ 1239224 w 4608216"/>
              <a:gd name="connsiteY23-7912" fmla="*/ 4600176 h 6363850"/>
              <a:gd name="connsiteX24-7913" fmla="*/ 2013606 w 4608216"/>
              <a:gd name="connsiteY24-7914" fmla="*/ 5287881 h 6363850"/>
              <a:gd name="connsiteX25-7915" fmla="*/ 2284116 w 4608216"/>
              <a:gd name="connsiteY25-7916" fmla="*/ 5691741 h 6363850"/>
              <a:gd name="connsiteX26-7917" fmla="*/ 2638446 w 4608216"/>
              <a:gd name="connsiteY26-7918" fmla="*/ 5773656 h 6363850"/>
              <a:gd name="connsiteX27-7919" fmla="*/ 2947056 w 4608216"/>
              <a:gd name="connsiteY27-7920" fmla="*/ 5859381 h 6363850"/>
              <a:gd name="connsiteX28-7921" fmla="*/ 3777636 w 4608216"/>
              <a:gd name="connsiteY28-7922" fmla="*/ 6362301 h 6363850"/>
              <a:gd name="connsiteX29-7923" fmla="*/ 4167209 w 4608216"/>
              <a:gd name="connsiteY29-7924" fmla="*/ 6247048 h 6363850"/>
              <a:gd name="connsiteX30-7925" fmla="*/ 4314846 w 4608216"/>
              <a:gd name="connsiteY30-7926" fmla="*/ 6004161 h 6363850"/>
              <a:gd name="connsiteX31-7927" fmla="*/ 4219596 w 4608216"/>
              <a:gd name="connsiteY31-7928" fmla="*/ 5577441 h 6363850"/>
              <a:gd name="connsiteX32-7929" fmla="*/ 4151016 w 4608216"/>
              <a:gd name="connsiteY32-7930" fmla="*/ 5325981 h 6363850"/>
              <a:gd name="connsiteX33-7931" fmla="*/ 3884316 w 4608216"/>
              <a:gd name="connsiteY33-7932" fmla="*/ 4830681 h 6363850"/>
              <a:gd name="connsiteX34-7933" fmla="*/ 3944324 w 4608216"/>
              <a:gd name="connsiteY34-7934" fmla="*/ 4408723 h 6363850"/>
              <a:gd name="connsiteX35-7935" fmla="*/ 4359613 w 4608216"/>
              <a:gd name="connsiteY35-7936" fmla="*/ 3913423 h 6363850"/>
              <a:gd name="connsiteX36-7937" fmla="*/ 4608216 w 4608216"/>
              <a:gd name="connsiteY36-7938" fmla="*/ 3535281 h 6363850"/>
              <a:gd name="connsiteX37-7939" fmla="*/ 4574879 w 4608216"/>
              <a:gd name="connsiteY37-7940" fmla="*/ 3240958 h 6363850"/>
              <a:gd name="connsiteX38-7941" fmla="*/ 4387236 w 4608216"/>
              <a:gd name="connsiteY38-7942" fmla="*/ 2834241 h 6363850"/>
              <a:gd name="connsiteX39-7943" fmla="*/ 4295796 w 4608216"/>
              <a:gd name="connsiteY39-7944" fmla="*/ 2415141 h 6363850"/>
              <a:gd name="connsiteX40-7945" fmla="*/ 4524396 w 4608216"/>
              <a:gd name="connsiteY40-7946" fmla="*/ 2003661 h 6363850"/>
              <a:gd name="connsiteX41-7947" fmla="*/ 4425336 w 4608216"/>
              <a:gd name="connsiteY41-7948" fmla="*/ 1790301 h 6363850"/>
              <a:gd name="connsiteX42-7949" fmla="*/ 4410096 w 4608216"/>
              <a:gd name="connsiteY42-7950" fmla="*/ 1554081 h 6363850"/>
              <a:gd name="connsiteX43-7951" fmla="*/ 4387236 w 4608216"/>
              <a:gd name="connsiteY43-7952" fmla="*/ 1272141 h 6363850"/>
              <a:gd name="connsiteX44-7953" fmla="*/ 4311036 w 4608216"/>
              <a:gd name="connsiteY44-7954" fmla="*/ 898761 h 6363850"/>
              <a:gd name="connsiteX45-7955" fmla="*/ 4219596 w 4608216"/>
              <a:gd name="connsiteY45-7956" fmla="*/ 647301 h 6363850"/>
              <a:gd name="connsiteX46-7957" fmla="*/ 4307226 w 4608216"/>
              <a:gd name="connsiteY46-7958" fmla="*/ 485376 h 6363850"/>
              <a:gd name="connsiteX0-7959" fmla="*/ 4307226 w 4608216"/>
              <a:gd name="connsiteY0-7960" fmla="*/ 485376 h 6363850"/>
              <a:gd name="connsiteX1-7961" fmla="*/ 4197689 w 4608216"/>
              <a:gd name="connsiteY1-7962" fmla="*/ 366314 h 6363850"/>
              <a:gd name="connsiteX2-7963" fmla="*/ 3564276 w 4608216"/>
              <a:gd name="connsiteY2-7964" fmla="*/ 228201 h 6363850"/>
              <a:gd name="connsiteX3-7965" fmla="*/ 3381396 w 4608216"/>
              <a:gd name="connsiteY3-7966" fmla="*/ 167241 h 6363850"/>
              <a:gd name="connsiteX4-7967" fmla="*/ 3008016 w 4608216"/>
              <a:gd name="connsiteY4-7968" fmla="*/ 52941 h 6363850"/>
              <a:gd name="connsiteX5-7969" fmla="*/ 2834661 w 4608216"/>
              <a:gd name="connsiteY5-7970" fmla="*/ 10079 h 6363850"/>
              <a:gd name="connsiteX6-7971" fmla="*/ 2587011 w 4608216"/>
              <a:gd name="connsiteY6-7972" fmla="*/ 38654 h 6363850"/>
              <a:gd name="connsiteX7-7973" fmla="*/ 2406036 w 4608216"/>
              <a:gd name="connsiteY7-7974" fmla="*/ 129141 h 6363850"/>
              <a:gd name="connsiteX8-7975" fmla="*/ 1857396 w 4608216"/>
              <a:gd name="connsiteY8-7976" fmla="*/ 449181 h 6363850"/>
              <a:gd name="connsiteX9-7977" fmla="*/ 1651656 w 4608216"/>
              <a:gd name="connsiteY9-7978" fmla="*/ 563481 h 6363850"/>
              <a:gd name="connsiteX10-7979" fmla="*/ 1514496 w 4608216"/>
              <a:gd name="connsiteY10-7980" fmla="*/ 593961 h 6363850"/>
              <a:gd name="connsiteX11-7981" fmla="*/ 1217316 w 4608216"/>
              <a:gd name="connsiteY11-7982" fmla="*/ 616821 h 6363850"/>
              <a:gd name="connsiteX12-7983" fmla="*/ 699156 w 4608216"/>
              <a:gd name="connsiteY12-7984" fmla="*/ 624441 h 6363850"/>
              <a:gd name="connsiteX13-7985" fmla="*/ 485796 w 4608216"/>
              <a:gd name="connsiteY13-7986" fmla="*/ 700641 h 6363850"/>
              <a:gd name="connsiteX14-7987" fmla="*/ 257196 w 4608216"/>
              <a:gd name="connsiteY14-7988" fmla="*/ 1104501 h 6363850"/>
              <a:gd name="connsiteX15-7989" fmla="*/ 21 w 4608216"/>
              <a:gd name="connsiteY15-7990" fmla="*/ 2094149 h 6363850"/>
              <a:gd name="connsiteX16-7991" fmla="*/ 81936 w 4608216"/>
              <a:gd name="connsiteY16-7992" fmla="*/ 2506581 h 6363850"/>
              <a:gd name="connsiteX17-7993" fmla="*/ 207666 w 4608216"/>
              <a:gd name="connsiteY17-7994" fmla="*/ 2715179 h 6363850"/>
              <a:gd name="connsiteX18-7995" fmla="*/ 425789 w 4608216"/>
              <a:gd name="connsiteY18-7996" fmla="*/ 2958066 h 6363850"/>
              <a:gd name="connsiteX19-7997" fmla="*/ 577236 w 4608216"/>
              <a:gd name="connsiteY19-7998" fmla="*/ 3283821 h 6363850"/>
              <a:gd name="connsiteX20-7999" fmla="*/ 554376 w 4608216"/>
              <a:gd name="connsiteY20-8000" fmla="*/ 3779121 h 6363850"/>
              <a:gd name="connsiteX21-8001" fmla="*/ 584856 w 4608216"/>
              <a:gd name="connsiteY21-8002" fmla="*/ 4189649 h 6363850"/>
              <a:gd name="connsiteX22-8003" fmla="*/ 750591 w 4608216"/>
              <a:gd name="connsiteY22-8004" fmla="*/ 4376338 h 6363850"/>
              <a:gd name="connsiteX23-8005" fmla="*/ 1239224 w 4608216"/>
              <a:gd name="connsiteY23-8006" fmla="*/ 4600176 h 6363850"/>
              <a:gd name="connsiteX24-8007" fmla="*/ 2013606 w 4608216"/>
              <a:gd name="connsiteY24-8008" fmla="*/ 5287881 h 6363850"/>
              <a:gd name="connsiteX25-8009" fmla="*/ 2284116 w 4608216"/>
              <a:gd name="connsiteY25-8010" fmla="*/ 5691741 h 6363850"/>
              <a:gd name="connsiteX26-8011" fmla="*/ 2638446 w 4608216"/>
              <a:gd name="connsiteY26-8012" fmla="*/ 5773656 h 6363850"/>
              <a:gd name="connsiteX27-8013" fmla="*/ 2947056 w 4608216"/>
              <a:gd name="connsiteY27-8014" fmla="*/ 5859381 h 6363850"/>
              <a:gd name="connsiteX28-8015" fmla="*/ 3777636 w 4608216"/>
              <a:gd name="connsiteY28-8016" fmla="*/ 6362301 h 6363850"/>
              <a:gd name="connsiteX29-8017" fmla="*/ 4167209 w 4608216"/>
              <a:gd name="connsiteY29-8018" fmla="*/ 6247048 h 6363850"/>
              <a:gd name="connsiteX30-8019" fmla="*/ 4314846 w 4608216"/>
              <a:gd name="connsiteY30-8020" fmla="*/ 6004161 h 6363850"/>
              <a:gd name="connsiteX31-8021" fmla="*/ 4219596 w 4608216"/>
              <a:gd name="connsiteY31-8022" fmla="*/ 5577441 h 6363850"/>
              <a:gd name="connsiteX32-8023" fmla="*/ 4151016 w 4608216"/>
              <a:gd name="connsiteY32-8024" fmla="*/ 5325981 h 6363850"/>
              <a:gd name="connsiteX33-8025" fmla="*/ 3884316 w 4608216"/>
              <a:gd name="connsiteY33-8026" fmla="*/ 4830681 h 6363850"/>
              <a:gd name="connsiteX34-8027" fmla="*/ 3944324 w 4608216"/>
              <a:gd name="connsiteY34-8028" fmla="*/ 4408723 h 6363850"/>
              <a:gd name="connsiteX35-8029" fmla="*/ 4359613 w 4608216"/>
              <a:gd name="connsiteY35-8030" fmla="*/ 3913423 h 6363850"/>
              <a:gd name="connsiteX36-8031" fmla="*/ 4608216 w 4608216"/>
              <a:gd name="connsiteY36-8032" fmla="*/ 3535281 h 6363850"/>
              <a:gd name="connsiteX37-8033" fmla="*/ 4574879 w 4608216"/>
              <a:gd name="connsiteY37-8034" fmla="*/ 3240958 h 6363850"/>
              <a:gd name="connsiteX38-8035" fmla="*/ 4387236 w 4608216"/>
              <a:gd name="connsiteY38-8036" fmla="*/ 2834241 h 6363850"/>
              <a:gd name="connsiteX39-8037" fmla="*/ 4295796 w 4608216"/>
              <a:gd name="connsiteY39-8038" fmla="*/ 2415141 h 6363850"/>
              <a:gd name="connsiteX40-8039" fmla="*/ 4524396 w 4608216"/>
              <a:gd name="connsiteY40-8040" fmla="*/ 2003661 h 6363850"/>
              <a:gd name="connsiteX41-8041" fmla="*/ 4425336 w 4608216"/>
              <a:gd name="connsiteY41-8042" fmla="*/ 1790301 h 6363850"/>
              <a:gd name="connsiteX42-8043" fmla="*/ 4410096 w 4608216"/>
              <a:gd name="connsiteY42-8044" fmla="*/ 1554081 h 6363850"/>
              <a:gd name="connsiteX43-8045" fmla="*/ 4387236 w 4608216"/>
              <a:gd name="connsiteY43-8046" fmla="*/ 1272141 h 6363850"/>
              <a:gd name="connsiteX44-8047" fmla="*/ 4311036 w 4608216"/>
              <a:gd name="connsiteY44-8048" fmla="*/ 898761 h 6363850"/>
              <a:gd name="connsiteX45-8049" fmla="*/ 4219596 w 4608216"/>
              <a:gd name="connsiteY45-8050" fmla="*/ 647301 h 6363850"/>
              <a:gd name="connsiteX46-8051" fmla="*/ 4307226 w 4608216"/>
              <a:gd name="connsiteY46-8052" fmla="*/ 485376 h 6363850"/>
              <a:gd name="connsiteX0-8053" fmla="*/ 4307226 w 4608216"/>
              <a:gd name="connsiteY0-8054" fmla="*/ 485376 h 6363850"/>
              <a:gd name="connsiteX1-8055" fmla="*/ 4197689 w 4608216"/>
              <a:gd name="connsiteY1-8056" fmla="*/ 366314 h 6363850"/>
              <a:gd name="connsiteX2-8057" fmla="*/ 3564276 w 4608216"/>
              <a:gd name="connsiteY2-8058" fmla="*/ 228201 h 6363850"/>
              <a:gd name="connsiteX3-8059" fmla="*/ 3381396 w 4608216"/>
              <a:gd name="connsiteY3-8060" fmla="*/ 167241 h 6363850"/>
              <a:gd name="connsiteX4-8061" fmla="*/ 3008016 w 4608216"/>
              <a:gd name="connsiteY4-8062" fmla="*/ 52941 h 6363850"/>
              <a:gd name="connsiteX5-8063" fmla="*/ 2834661 w 4608216"/>
              <a:gd name="connsiteY5-8064" fmla="*/ 10079 h 6363850"/>
              <a:gd name="connsiteX6-8065" fmla="*/ 2587011 w 4608216"/>
              <a:gd name="connsiteY6-8066" fmla="*/ 38654 h 6363850"/>
              <a:gd name="connsiteX7-8067" fmla="*/ 2406036 w 4608216"/>
              <a:gd name="connsiteY7-8068" fmla="*/ 129141 h 6363850"/>
              <a:gd name="connsiteX8-8069" fmla="*/ 1857396 w 4608216"/>
              <a:gd name="connsiteY8-8070" fmla="*/ 449181 h 6363850"/>
              <a:gd name="connsiteX9-8071" fmla="*/ 1651656 w 4608216"/>
              <a:gd name="connsiteY9-8072" fmla="*/ 563481 h 6363850"/>
              <a:gd name="connsiteX10-8073" fmla="*/ 1514496 w 4608216"/>
              <a:gd name="connsiteY10-8074" fmla="*/ 593961 h 6363850"/>
              <a:gd name="connsiteX11-8075" fmla="*/ 1217316 w 4608216"/>
              <a:gd name="connsiteY11-8076" fmla="*/ 616821 h 6363850"/>
              <a:gd name="connsiteX12-8077" fmla="*/ 699156 w 4608216"/>
              <a:gd name="connsiteY12-8078" fmla="*/ 624441 h 6363850"/>
              <a:gd name="connsiteX13-8079" fmla="*/ 485796 w 4608216"/>
              <a:gd name="connsiteY13-8080" fmla="*/ 700641 h 6363850"/>
              <a:gd name="connsiteX14-8081" fmla="*/ 257196 w 4608216"/>
              <a:gd name="connsiteY14-8082" fmla="*/ 1104501 h 6363850"/>
              <a:gd name="connsiteX15-8083" fmla="*/ 21 w 4608216"/>
              <a:gd name="connsiteY15-8084" fmla="*/ 2094149 h 6363850"/>
              <a:gd name="connsiteX16-8085" fmla="*/ 81936 w 4608216"/>
              <a:gd name="connsiteY16-8086" fmla="*/ 2506581 h 6363850"/>
              <a:gd name="connsiteX17-8087" fmla="*/ 207666 w 4608216"/>
              <a:gd name="connsiteY17-8088" fmla="*/ 2715179 h 6363850"/>
              <a:gd name="connsiteX18-8089" fmla="*/ 425789 w 4608216"/>
              <a:gd name="connsiteY18-8090" fmla="*/ 2958066 h 6363850"/>
              <a:gd name="connsiteX19-8091" fmla="*/ 577236 w 4608216"/>
              <a:gd name="connsiteY19-8092" fmla="*/ 3283821 h 6363850"/>
              <a:gd name="connsiteX20-8093" fmla="*/ 554376 w 4608216"/>
              <a:gd name="connsiteY20-8094" fmla="*/ 3779121 h 6363850"/>
              <a:gd name="connsiteX21-8095" fmla="*/ 584856 w 4608216"/>
              <a:gd name="connsiteY21-8096" fmla="*/ 4189649 h 6363850"/>
              <a:gd name="connsiteX22-8097" fmla="*/ 750591 w 4608216"/>
              <a:gd name="connsiteY22-8098" fmla="*/ 4376338 h 6363850"/>
              <a:gd name="connsiteX23-8099" fmla="*/ 1239224 w 4608216"/>
              <a:gd name="connsiteY23-8100" fmla="*/ 4600176 h 6363850"/>
              <a:gd name="connsiteX24-8101" fmla="*/ 2013606 w 4608216"/>
              <a:gd name="connsiteY24-8102" fmla="*/ 5287881 h 6363850"/>
              <a:gd name="connsiteX25-8103" fmla="*/ 2284116 w 4608216"/>
              <a:gd name="connsiteY25-8104" fmla="*/ 5691741 h 6363850"/>
              <a:gd name="connsiteX26-8105" fmla="*/ 2638446 w 4608216"/>
              <a:gd name="connsiteY26-8106" fmla="*/ 5773656 h 6363850"/>
              <a:gd name="connsiteX27-8107" fmla="*/ 2947056 w 4608216"/>
              <a:gd name="connsiteY27-8108" fmla="*/ 5859381 h 6363850"/>
              <a:gd name="connsiteX28-8109" fmla="*/ 3777636 w 4608216"/>
              <a:gd name="connsiteY28-8110" fmla="*/ 6362301 h 6363850"/>
              <a:gd name="connsiteX29-8111" fmla="*/ 4167209 w 4608216"/>
              <a:gd name="connsiteY29-8112" fmla="*/ 6247048 h 6363850"/>
              <a:gd name="connsiteX30-8113" fmla="*/ 4314846 w 4608216"/>
              <a:gd name="connsiteY30-8114" fmla="*/ 6004161 h 6363850"/>
              <a:gd name="connsiteX31-8115" fmla="*/ 4219596 w 4608216"/>
              <a:gd name="connsiteY31-8116" fmla="*/ 5577441 h 6363850"/>
              <a:gd name="connsiteX32-8117" fmla="*/ 4151016 w 4608216"/>
              <a:gd name="connsiteY32-8118" fmla="*/ 5325981 h 6363850"/>
              <a:gd name="connsiteX33-8119" fmla="*/ 3884316 w 4608216"/>
              <a:gd name="connsiteY33-8120" fmla="*/ 4830681 h 6363850"/>
              <a:gd name="connsiteX34-8121" fmla="*/ 3944324 w 4608216"/>
              <a:gd name="connsiteY34-8122" fmla="*/ 4408723 h 6363850"/>
              <a:gd name="connsiteX35-8123" fmla="*/ 4359613 w 4608216"/>
              <a:gd name="connsiteY35-8124" fmla="*/ 3913423 h 6363850"/>
              <a:gd name="connsiteX36-8125" fmla="*/ 4608216 w 4608216"/>
              <a:gd name="connsiteY36-8126" fmla="*/ 3535281 h 6363850"/>
              <a:gd name="connsiteX37-8127" fmla="*/ 4574879 w 4608216"/>
              <a:gd name="connsiteY37-8128" fmla="*/ 3240958 h 6363850"/>
              <a:gd name="connsiteX38-8129" fmla="*/ 4387236 w 4608216"/>
              <a:gd name="connsiteY38-8130" fmla="*/ 2834241 h 6363850"/>
              <a:gd name="connsiteX39-8131" fmla="*/ 4295796 w 4608216"/>
              <a:gd name="connsiteY39-8132" fmla="*/ 2415141 h 6363850"/>
              <a:gd name="connsiteX40-8133" fmla="*/ 4524396 w 4608216"/>
              <a:gd name="connsiteY40-8134" fmla="*/ 2003661 h 6363850"/>
              <a:gd name="connsiteX41-8135" fmla="*/ 4425336 w 4608216"/>
              <a:gd name="connsiteY41-8136" fmla="*/ 1790301 h 6363850"/>
              <a:gd name="connsiteX42-8137" fmla="*/ 4387236 w 4608216"/>
              <a:gd name="connsiteY42-8138" fmla="*/ 1272141 h 6363850"/>
              <a:gd name="connsiteX43-8139" fmla="*/ 4311036 w 4608216"/>
              <a:gd name="connsiteY43-8140" fmla="*/ 898761 h 6363850"/>
              <a:gd name="connsiteX44-8141" fmla="*/ 4219596 w 4608216"/>
              <a:gd name="connsiteY44-8142" fmla="*/ 647301 h 6363850"/>
              <a:gd name="connsiteX45-8143" fmla="*/ 4307226 w 4608216"/>
              <a:gd name="connsiteY45-8144" fmla="*/ 485376 h 6363850"/>
              <a:gd name="connsiteX0-8145" fmla="*/ 4307226 w 4608216"/>
              <a:gd name="connsiteY0-8146" fmla="*/ 485376 h 6363850"/>
              <a:gd name="connsiteX1-8147" fmla="*/ 4197689 w 4608216"/>
              <a:gd name="connsiteY1-8148" fmla="*/ 366314 h 6363850"/>
              <a:gd name="connsiteX2-8149" fmla="*/ 3564276 w 4608216"/>
              <a:gd name="connsiteY2-8150" fmla="*/ 228201 h 6363850"/>
              <a:gd name="connsiteX3-8151" fmla="*/ 3381396 w 4608216"/>
              <a:gd name="connsiteY3-8152" fmla="*/ 167241 h 6363850"/>
              <a:gd name="connsiteX4-8153" fmla="*/ 3008016 w 4608216"/>
              <a:gd name="connsiteY4-8154" fmla="*/ 52941 h 6363850"/>
              <a:gd name="connsiteX5-8155" fmla="*/ 2834661 w 4608216"/>
              <a:gd name="connsiteY5-8156" fmla="*/ 10079 h 6363850"/>
              <a:gd name="connsiteX6-8157" fmla="*/ 2587011 w 4608216"/>
              <a:gd name="connsiteY6-8158" fmla="*/ 38654 h 6363850"/>
              <a:gd name="connsiteX7-8159" fmla="*/ 2406036 w 4608216"/>
              <a:gd name="connsiteY7-8160" fmla="*/ 129141 h 6363850"/>
              <a:gd name="connsiteX8-8161" fmla="*/ 1857396 w 4608216"/>
              <a:gd name="connsiteY8-8162" fmla="*/ 449181 h 6363850"/>
              <a:gd name="connsiteX9-8163" fmla="*/ 1651656 w 4608216"/>
              <a:gd name="connsiteY9-8164" fmla="*/ 563481 h 6363850"/>
              <a:gd name="connsiteX10-8165" fmla="*/ 1514496 w 4608216"/>
              <a:gd name="connsiteY10-8166" fmla="*/ 593961 h 6363850"/>
              <a:gd name="connsiteX11-8167" fmla="*/ 1217316 w 4608216"/>
              <a:gd name="connsiteY11-8168" fmla="*/ 616821 h 6363850"/>
              <a:gd name="connsiteX12-8169" fmla="*/ 699156 w 4608216"/>
              <a:gd name="connsiteY12-8170" fmla="*/ 624441 h 6363850"/>
              <a:gd name="connsiteX13-8171" fmla="*/ 485796 w 4608216"/>
              <a:gd name="connsiteY13-8172" fmla="*/ 700641 h 6363850"/>
              <a:gd name="connsiteX14-8173" fmla="*/ 257196 w 4608216"/>
              <a:gd name="connsiteY14-8174" fmla="*/ 1104501 h 6363850"/>
              <a:gd name="connsiteX15-8175" fmla="*/ 21 w 4608216"/>
              <a:gd name="connsiteY15-8176" fmla="*/ 2094149 h 6363850"/>
              <a:gd name="connsiteX16-8177" fmla="*/ 81936 w 4608216"/>
              <a:gd name="connsiteY16-8178" fmla="*/ 2506581 h 6363850"/>
              <a:gd name="connsiteX17-8179" fmla="*/ 207666 w 4608216"/>
              <a:gd name="connsiteY17-8180" fmla="*/ 2715179 h 6363850"/>
              <a:gd name="connsiteX18-8181" fmla="*/ 425789 w 4608216"/>
              <a:gd name="connsiteY18-8182" fmla="*/ 2958066 h 6363850"/>
              <a:gd name="connsiteX19-8183" fmla="*/ 577236 w 4608216"/>
              <a:gd name="connsiteY19-8184" fmla="*/ 3283821 h 6363850"/>
              <a:gd name="connsiteX20-8185" fmla="*/ 554376 w 4608216"/>
              <a:gd name="connsiteY20-8186" fmla="*/ 3779121 h 6363850"/>
              <a:gd name="connsiteX21-8187" fmla="*/ 584856 w 4608216"/>
              <a:gd name="connsiteY21-8188" fmla="*/ 4189649 h 6363850"/>
              <a:gd name="connsiteX22-8189" fmla="*/ 750591 w 4608216"/>
              <a:gd name="connsiteY22-8190" fmla="*/ 4376338 h 6363850"/>
              <a:gd name="connsiteX23-8191" fmla="*/ 1239224 w 4608216"/>
              <a:gd name="connsiteY23-8192" fmla="*/ 4600176 h 6363850"/>
              <a:gd name="connsiteX24-8193" fmla="*/ 2013606 w 4608216"/>
              <a:gd name="connsiteY24-8194" fmla="*/ 5287881 h 6363850"/>
              <a:gd name="connsiteX25-8195" fmla="*/ 2284116 w 4608216"/>
              <a:gd name="connsiteY25-8196" fmla="*/ 5691741 h 6363850"/>
              <a:gd name="connsiteX26-8197" fmla="*/ 2638446 w 4608216"/>
              <a:gd name="connsiteY26-8198" fmla="*/ 5773656 h 6363850"/>
              <a:gd name="connsiteX27-8199" fmla="*/ 2947056 w 4608216"/>
              <a:gd name="connsiteY27-8200" fmla="*/ 5859381 h 6363850"/>
              <a:gd name="connsiteX28-8201" fmla="*/ 3777636 w 4608216"/>
              <a:gd name="connsiteY28-8202" fmla="*/ 6362301 h 6363850"/>
              <a:gd name="connsiteX29-8203" fmla="*/ 4167209 w 4608216"/>
              <a:gd name="connsiteY29-8204" fmla="*/ 6247048 h 6363850"/>
              <a:gd name="connsiteX30-8205" fmla="*/ 4314846 w 4608216"/>
              <a:gd name="connsiteY30-8206" fmla="*/ 6004161 h 6363850"/>
              <a:gd name="connsiteX31-8207" fmla="*/ 4219596 w 4608216"/>
              <a:gd name="connsiteY31-8208" fmla="*/ 5577441 h 6363850"/>
              <a:gd name="connsiteX32-8209" fmla="*/ 4151016 w 4608216"/>
              <a:gd name="connsiteY32-8210" fmla="*/ 5325981 h 6363850"/>
              <a:gd name="connsiteX33-8211" fmla="*/ 3884316 w 4608216"/>
              <a:gd name="connsiteY33-8212" fmla="*/ 4830681 h 6363850"/>
              <a:gd name="connsiteX34-8213" fmla="*/ 3944324 w 4608216"/>
              <a:gd name="connsiteY34-8214" fmla="*/ 4408723 h 6363850"/>
              <a:gd name="connsiteX35-8215" fmla="*/ 4359613 w 4608216"/>
              <a:gd name="connsiteY35-8216" fmla="*/ 3913423 h 6363850"/>
              <a:gd name="connsiteX36-8217" fmla="*/ 4608216 w 4608216"/>
              <a:gd name="connsiteY36-8218" fmla="*/ 3535281 h 6363850"/>
              <a:gd name="connsiteX37-8219" fmla="*/ 4574879 w 4608216"/>
              <a:gd name="connsiteY37-8220" fmla="*/ 3240958 h 6363850"/>
              <a:gd name="connsiteX38-8221" fmla="*/ 4387236 w 4608216"/>
              <a:gd name="connsiteY38-8222" fmla="*/ 2834241 h 6363850"/>
              <a:gd name="connsiteX39-8223" fmla="*/ 4295796 w 4608216"/>
              <a:gd name="connsiteY39-8224" fmla="*/ 2415141 h 6363850"/>
              <a:gd name="connsiteX40-8225" fmla="*/ 4524396 w 4608216"/>
              <a:gd name="connsiteY40-8226" fmla="*/ 2003661 h 6363850"/>
              <a:gd name="connsiteX41-8227" fmla="*/ 4425336 w 4608216"/>
              <a:gd name="connsiteY41-8228" fmla="*/ 1790301 h 6363850"/>
              <a:gd name="connsiteX42-8229" fmla="*/ 4311036 w 4608216"/>
              <a:gd name="connsiteY42-8230" fmla="*/ 898761 h 6363850"/>
              <a:gd name="connsiteX43-8231" fmla="*/ 4219596 w 4608216"/>
              <a:gd name="connsiteY43-8232" fmla="*/ 647301 h 6363850"/>
              <a:gd name="connsiteX44-8233" fmla="*/ 4307226 w 4608216"/>
              <a:gd name="connsiteY44-8234" fmla="*/ 485376 h 6363850"/>
              <a:gd name="connsiteX0-8235" fmla="*/ 4307226 w 4608216"/>
              <a:gd name="connsiteY0-8236" fmla="*/ 485376 h 6363850"/>
              <a:gd name="connsiteX1-8237" fmla="*/ 4197689 w 4608216"/>
              <a:gd name="connsiteY1-8238" fmla="*/ 366314 h 6363850"/>
              <a:gd name="connsiteX2-8239" fmla="*/ 3564276 w 4608216"/>
              <a:gd name="connsiteY2-8240" fmla="*/ 228201 h 6363850"/>
              <a:gd name="connsiteX3-8241" fmla="*/ 3381396 w 4608216"/>
              <a:gd name="connsiteY3-8242" fmla="*/ 167241 h 6363850"/>
              <a:gd name="connsiteX4-8243" fmla="*/ 3008016 w 4608216"/>
              <a:gd name="connsiteY4-8244" fmla="*/ 52941 h 6363850"/>
              <a:gd name="connsiteX5-8245" fmla="*/ 2834661 w 4608216"/>
              <a:gd name="connsiteY5-8246" fmla="*/ 10079 h 6363850"/>
              <a:gd name="connsiteX6-8247" fmla="*/ 2587011 w 4608216"/>
              <a:gd name="connsiteY6-8248" fmla="*/ 38654 h 6363850"/>
              <a:gd name="connsiteX7-8249" fmla="*/ 2406036 w 4608216"/>
              <a:gd name="connsiteY7-8250" fmla="*/ 129141 h 6363850"/>
              <a:gd name="connsiteX8-8251" fmla="*/ 1857396 w 4608216"/>
              <a:gd name="connsiteY8-8252" fmla="*/ 449181 h 6363850"/>
              <a:gd name="connsiteX9-8253" fmla="*/ 1651656 w 4608216"/>
              <a:gd name="connsiteY9-8254" fmla="*/ 563481 h 6363850"/>
              <a:gd name="connsiteX10-8255" fmla="*/ 1514496 w 4608216"/>
              <a:gd name="connsiteY10-8256" fmla="*/ 593961 h 6363850"/>
              <a:gd name="connsiteX11-8257" fmla="*/ 1217316 w 4608216"/>
              <a:gd name="connsiteY11-8258" fmla="*/ 616821 h 6363850"/>
              <a:gd name="connsiteX12-8259" fmla="*/ 699156 w 4608216"/>
              <a:gd name="connsiteY12-8260" fmla="*/ 624441 h 6363850"/>
              <a:gd name="connsiteX13-8261" fmla="*/ 485796 w 4608216"/>
              <a:gd name="connsiteY13-8262" fmla="*/ 700641 h 6363850"/>
              <a:gd name="connsiteX14-8263" fmla="*/ 257196 w 4608216"/>
              <a:gd name="connsiteY14-8264" fmla="*/ 1104501 h 6363850"/>
              <a:gd name="connsiteX15-8265" fmla="*/ 21 w 4608216"/>
              <a:gd name="connsiteY15-8266" fmla="*/ 2094149 h 6363850"/>
              <a:gd name="connsiteX16-8267" fmla="*/ 81936 w 4608216"/>
              <a:gd name="connsiteY16-8268" fmla="*/ 2506581 h 6363850"/>
              <a:gd name="connsiteX17-8269" fmla="*/ 207666 w 4608216"/>
              <a:gd name="connsiteY17-8270" fmla="*/ 2715179 h 6363850"/>
              <a:gd name="connsiteX18-8271" fmla="*/ 425789 w 4608216"/>
              <a:gd name="connsiteY18-8272" fmla="*/ 2958066 h 6363850"/>
              <a:gd name="connsiteX19-8273" fmla="*/ 577236 w 4608216"/>
              <a:gd name="connsiteY19-8274" fmla="*/ 3283821 h 6363850"/>
              <a:gd name="connsiteX20-8275" fmla="*/ 554376 w 4608216"/>
              <a:gd name="connsiteY20-8276" fmla="*/ 3779121 h 6363850"/>
              <a:gd name="connsiteX21-8277" fmla="*/ 584856 w 4608216"/>
              <a:gd name="connsiteY21-8278" fmla="*/ 4189649 h 6363850"/>
              <a:gd name="connsiteX22-8279" fmla="*/ 750591 w 4608216"/>
              <a:gd name="connsiteY22-8280" fmla="*/ 4376338 h 6363850"/>
              <a:gd name="connsiteX23-8281" fmla="*/ 1239224 w 4608216"/>
              <a:gd name="connsiteY23-8282" fmla="*/ 4600176 h 6363850"/>
              <a:gd name="connsiteX24-8283" fmla="*/ 2013606 w 4608216"/>
              <a:gd name="connsiteY24-8284" fmla="*/ 5287881 h 6363850"/>
              <a:gd name="connsiteX25-8285" fmla="*/ 2284116 w 4608216"/>
              <a:gd name="connsiteY25-8286" fmla="*/ 5691741 h 6363850"/>
              <a:gd name="connsiteX26-8287" fmla="*/ 2638446 w 4608216"/>
              <a:gd name="connsiteY26-8288" fmla="*/ 5773656 h 6363850"/>
              <a:gd name="connsiteX27-8289" fmla="*/ 2947056 w 4608216"/>
              <a:gd name="connsiteY27-8290" fmla="*/ 5859381 h 6363850"/>
              <a:gd name="connsiteX28-8291" fmla="*/ 3777636 w 4608216"/>
              <a:gd name="connsiteY28-8292" fmla="*/ 6362301 h 6363850"/>
              <a:gd name="connsiteX29-8293" fmla="*/ 4167209 w 4608216"/>
              <a:gd name="connsiteY29-8294" fmla="*/ 6247048 h 6363850"/>
              <a:gd name="connsiteX30-8295" fmla="*/ 4314846 w 4608216"/>
              <a:gd name="connsiteY30-8296" fmla="*/ 6004161 h 6363850"/>
              <a:gd name="connsiteX31-8297" fmla="*/ 4219596 w 4608216"/>
              <a:gd name="connsiteY31-8298" fmla="*/ 5577441 h 6363850"/>
              <a:gd name="connsiteX32-8299" fmla="*/ 4151016 w 4608216"/>
              <a:gd name="connsiteY32-8300" fmla="*/ 5325981 h 6363850"/>
              <a:gd name="connsiteX33-8301" fmla="*/ 3884316 w 4608216"/>
              <a:gd name="connsiteY33-8302" fmla="*/ 4830681 h 6363850"/>
              <a:gd name="connsiteX34-8303" fmla="*/ 3944324 w 4608216"/>
              <a:gd name="connsiteY34-8304" fmla="*/ 4408723 h 6363850"/>
              <a:gd name="connsiteX35-8305" fmla="*/ 4359613 w 4608216"/>
              <a:gd name="connsiteY35-8306" fmla="*/ 3913423 h 6363850"/>
              <a:gd name="connsiteX36-8307" fmla="*/ 4608216 w 4608216"/>
              <a:gd name="connsiteY36-8308" fmla="*/ 3535281 h 6363850"/>
              <a:gd name="connsiteX37-8309" fmla="*/ 4574879 w 4608216"/>
              <a:gd name="connsiteY37-8310" fmla="*/ 3240958 h 6363850"/>
              <a:gd name="connsiteX38-8311" fmla="*/ 4387236 w 4608216"/>
              <a:gd name="connsiteY38-8312" fmla="*/ 2834241 h 6363850"/>
              <a:gd name="connsiteX39-8313" fmla="*/ 4295796 w 4608216"/>
              <a:gd name="connsiteY39-8314" fmla="*/ 2415141 h 6363850"/>
              <a:gd name="connsiteX40-8315" fmla="*/ 4524396 w 4608216"/>
              <a:gd name="connsiteY40-8316" fmla="*/ 2003661 h 6363850"/>
              <a:gd name="connsiteX41-8317" fmla="*/ 4425336 w 4608216"/>
              <a:gd name="connsiteY41-8318" fmla="*/ 1790301 h 6363850"/>
              <a:gd name="connsiteX42-8319" fmla="*/ 4311036 w 4608216"/>
              <a:gd name="connsiteY42-8320" fmla="*/ 898761 h 6363850"/>
              <a:gd name="connsiteX43-8321" fmla="*/ 4219596 w 4608216"/>
              <a:gd name="connsiteY43-8322" fmla="*/ 647301 h 6363850"/>
              <a:gd name="connsiteX44-8323" fmla="*/ 4307226 w 4608216"/>
              <a:gd name="connsiteY44-8324" fmla="*/ 485376 h 6363850"/>
              <a:gd name="connsiteX0-8325" fmla="*/ 4307226 w 4608216"/>
              <a:gd name="connsiteY0-8326" fmla="*/ 485376 h 6363850"/>
              <a:gd name="connsiteX1-8327" fmla="*/ 4197689 w 4608216"/>
              <a:gd name="connsiteY1-8328" fmla="*/ 366314 h 6363850"/>
              <a:gd name="connsiteX2-8329" fmla="*/ 3564276 w 4608216"/>
              <a:gd name="connsiteY2-8330" fmla="*/ 228201 h 6363850"/>
              <a:gd name="connsiteX3-8331" fmla="*/ 3381396 w 4608216"/>
              <a:gd name="connsiteY3-8332" fmla="*/ 167241 h 6363850"/>
              <a:gd name="connsiteX4-8333" fmla="*/ 3008016 w 4608216"/>
              <a:gd name="connsiteY4-8334" fmla="*/ 52941 h 6363850"/>
              <a:gd name="connsiteX5-8335" fmla="*/ 2834661 w 4608216"/>
              <a:gd name="connsiteY5-8336" fmla="*/ 10079 h 6363850"/>
              <a:gd name="connsiteX6-8337" fmla="*/ 2587011 w 4608216"/>
              <a:gd name="connsiteY6-8338" fmla="*/ 38654 h 6363850"/>
              <a:gd name="connsiteX7-8339" fmla="*/ 2406036 w 4608216"/>
              <a:gd name="connsiteY7-8340" fmla="*/ 129141 h 6363850"/>
              <a:gd name="connsiteX8-8341" fmla="*/ 1857396 w 4608216"/>
              <a:gd name="connsiteY8-8342" fmla="*/ 449181 h 6363850"/>
              <a:gd name="connsiteX9-8343" fmla="*/ 1651656 w 4608216"/>
              <a:gd name="connsiteY9-8344" fmla="*/ 563481 h 6363850"/>
              <a:gd name="connsiteX10-8345" fmla="*/ 1514496 w 4608216"/>
              <a:gd name="connsiteY10-8346" fmla="*/ 593961 h 6363850"/>
              <a:gd name="connsiteX11-8347" fmla="*/ 1217316 w 4608216"/>
              <a:gd name="connsiteY11-8348" fmla="*/ 616821 h 6363850"/>
              <a:gd name="connsiteX12-8349" fmla="*/ 699156 w 4608216"/>
              <a:gd name="connsiteY12-8350" fmla="*/ 624441 h 6363850"/>
              <a:gd name="connsiteX13-8351" fmla="*/ 485796 w 4608216"/>
              <a:gd name="connsiteY13-8352" fmla="*/ 700641 h 6363850"/>
              <a:gd name="connsiteX14-8353" fmla="*/ 257196 w 4608216"/>
              <a:gd name="connsiteY14-8354" fmla="*/ 1104501 h 6363850"/>
              <a:gd name="connsiteX15-8355" fmla="*/ 21 w 4608216"/>
              <a:gd name="connsiteY15-8356" fmla="*/ 2094149 h 6363850"/>
              <a:gd name="connsiteX16-8357" fmla="*/ 81936 w 4608216"/>
              <a:gd name="connsiteY16-8358" fmla="*/ 2506581 h 6363850"/>
              <a:gd name="connsiteX17-8359" fmla="*/ 207666 w 4608216"/>
              <a:gd name="connsiteY17-8360" fmla="*/ 2715179 h 6363850"/>
              <a:gd name="connsiteX18-8361" fmla="*/ 425789 w 4608216"/>
              <a:gd name="connsiteY18-8362" fmla="*/ 2958066 h 6363850"/>
              <a:gd name="connsiteX19-8363" fmla="*/ 577236 w 4608216"/>
              <a:gd name="connsiteY19-8364" fmla="*/ 3283821 h 6363850"/>
              <a:gd name="connsiteX20-8365" fmla="*/ 554376 w 4608216"/>
              <a:gd name="connsiteY20-8366" fmla="*/ 3779121 h 6363850"/>
              <a:gd name="connsiteX21-8367" fmla="*/ 584856 w 4608216"/>
              <a:gd name="connsiteY21-8368" fmla="*/ 4189649 h 6363850"/>
              <a:gd name="connsiteX22-8369" fmla="*/ 750591 w 4608216"/>
              <a:gd name="connsiteY22-8370" fmla="*/ 4376338 h 6363850"/>
              <a:gd name="connsiteX23-8371" fmla="*/ 1239224 w 4608216"/>
              <a:gd name="connsiteY23-8372" fmla="*/ 4600176 h 6363850"/>
              <a:gd name="connsiteX24-8373" fmla="*/ 2013606 w 4608216"/>
              <a:gd name="connsiteY24-8374" fmla="*/ 5287881 h 6363850"/>
              <a:gd name="connsiteX25-8375" fmla="*/ 2284116 w 4608216"/>
              <a:gd name="connsiteY25-8376" fmla="*/ 5691741 h 6363850"/>
              <a:gd name="connsiteX26-8377" fmla="*/ 2638446 w 4608216"/>
              <a:gd name="connsiteY26-8378" fmla="*/ 5773656 h 6363850"/>
              <a:gd name="connsiteX27-8379" fmla="*/ 2947056 w 4608216"/>
              <a:gd name="connsiteY27-8380" fmla="*/ 5859381 h 6363850"/>
              <a:gd name="connsiteX28-8381" fmla="*/ 3777636 w 4608216"/>
              <a:gd name="connsiteY28-8382" fmla="*/ 6362301 h 6363850"/>
              <a:gd name="connsiteX29-8383" fmla="*/ 4167209 w 4608216"/>
              <a:gd name="connsiteY29-8384" fmla="*/ 6247048 h 6363850"/>
              <a:gd name="connsiteX30-8385" fmla="*/ 4314846 w 4608216"/>
              <a:gd name="connsiteY30-8386" fmla="*/ 6004161 h 6363850"/>
              <a:gd name="connsiteX31-8387" fmla="*/ 4219596 w 4608216"/>
              <a:gd name="connsiteY31-8388" fmla="*/ 5577441 h 6363850"/>
              <a:gd name="connsiteX32-8389" fmla="*/ 4151016 w 4608216"/>
              <a:gd name="connsiteY32-8390" fmla="*/ 5325981 h 6363850"/>
              <a:gd name="connsiteX33-8391" fmla="*/ 3884316 w 4608216"/>
              <a:gd name="connsiteY33-8392" fmla="*/ 4830681 h 6363850"/>
              <a:gd name="connsiteX34-8393" fmla="*/ 3944324 w 4608216"/>
              <a:gd name="connsiteY34-8394" fmla="*/ 4408723 h 6363850"/>
              <a:gd name="connsiteX35-8395" fmla="*/ 4359613 w 4608216"/>
              <a:gd name="connsiteY35-8396" fmla="*/ 3913423 h 6363850"/>
              <a:gd name="connsiteX36-8397" fmla="*/ 4608216 w 4608216"/>
              <a:gd name="connsiteY36-8398" fmla="*/ 3535281 h 6363850"/>
              <a:gd name="connsiteX37-8399" fmla="*/ 4574879 w 4608216"/>
              <a:gd name="connsiteY37-8400" fmla="*/ 3240958 h 6363850"/>
              <a:gd name="connsiteX38-8401" fmla="*/ 4387236 w 4608216"/>
              <a:gd name="connsiteY38-8402" fmla="*/ 2834241 h 6363850"/>
              <a:gd name="connsiteX39-8403" fmla="*/ 4295796 w 4608216"/>
              <a:gd name="connsiteY39-8404" fmla="*/ 2415141 h 6363850"/>
              <a:gd name="connsiteX40-8405" fmla="*/ 4524396 w 4608216"/>
              <a:gd name="connsiteY40-8406" fmla="*/ 2003661 h 6363850"/>
              <a:gd name="connsiteX41-8407" fmla="*/ 4425336 w 4608216"/>
              <a:gd name="connsiteY41-8408" fmla="*/ 1790301 h 6363850"/>
              <a:gd name="connsiteX42-8409" fmla="*/ 4311036 w 4608216"/>
              <a:gd name="connsiteY42-8410" fmla="*/ 898761 h 6363850"/>
              <a:gd name="connsiteX43-8411" fmla="*/ 4219596 w 4608216"/>
              <a:gd name="connsiteY43-8412" fmla="*/ 647301 h 6363850"/>
              <a:gd name="connsiteX44-8413" fmla="*/ 4307226 w 4608216"/>
              <a:gd name="connsiteY44-8414" fmla="*/ 485376 h 6363850"/>
              <a:gd name="connsiteX0-8415" fmla="*/ 4307226 w 4608216"/>
              <a:gd name="connsiteY0-8416" fmla="*/ 485376 h 6363850"/>
              <a:gd name="connsiteX1-8417" fmla="*/ 4197689 w 4608216"/>
              <a:gd name="connsiteY1-8418" fmla="*/ 366314 h 6363850"/>
              <a:gd name="connsiteX2-8419" fmla="*/ 3564276 w 4608216"/>
              <a:gd name="connsiteY2-8420" fmla="*/ 228201 h 6363850"/>
              <a:gd name="connsiteX3-8421" fmla="*/ 3381396 w 4608216"/>
              <a:gd name="connsiteY3-8422" fmla="*/ 167241 h 6363850"/>
              <a:gd name="connsiteX4-8423" fmla="*/ 3008016 w 4608216"/>
              <a:gd name="connsiteY4-8424" fmla="*/ 52941 h 6363850"/>
              <a:gd name="connsiteX5-8425" fmla="*/ 2834661 w 4608216"/>
              <a:gd name="connsiteY5-8426" fmla="*/ 10079 h 6363850"/>
              <a:gd name="connsiteX6-8427" fmla="*/ 2587011 w 4608216"/>
              <a:gd name="connsiteY6-8428" fmla="*/ 38654 h 6363850"/>
              <a:gd name="connsiteX7-8429" fmla="*/ 2406036 w 4608216"/>
              <a:gd name="connsiteY7-8430" fmla="*/ 129141 h 6363850"/>
              <a:gd name="connsiteX8-8431" fmla="*/ 1857396 w 4608216"/>
              <a:gd name="connsiteY8-8432" fmla="*/ 449181 h 6363850"/>
              <a:gd name="connsiteX9-8433" fmla="*/ 1651656 w 4608216"/>
              <a:gd name="connsiteY9-8434" fmla="*/ 563481 h 6363850"/>
              <a:gd name="connsiteX10-8435" fmla="*/ 1514496 w 4608216"/>
              <a:gd name="connsiteY10-8436" fmla="*/ 593961 h 6363850"/>
              <a:gd name="connsiteX11-8437" fmla="*/ 1217316 w 4608216"/>
              <a:gd name="connsiteY11-8438" fmla="*/ 616821 h 6363850"/>
              <a:gd name="connsiteX12-8439" fmla="*/ 699156 w 4608216"/>
              <a:gd name="connsiteY12-8440" fmla="*/ 624441 h 6363850"/>
              <a:gd name="connsiteX13-8441" fmla="*/ 485796 w 4608216"/>
              <a:gd name="connsiteY13-8442" fmla="*/ 700641 h 6363850"/>
              <a:gd name="connsiteX14-8443" fmla="*/ 257196 w 4608216"/>
              <a:gd name="connsiteY14-8444" fmla="*/ 1104501 h 6363850"/>
              <a:gd name="connsiteX15-8445" fmla="*/ 21 w 4608216"/>
              <a:gd name="connsiteY15-8446" fmla="*/ 2094149 h 6363850"/>
              <a:gd name="connsiteX16-8447" fmla="*/ 81936 w 4608216"/>
              <a:gd name="connsiteY16-8448" fmla="*/ 2506581 h 6363850"/>
              <a:gd name="connsiteX17-8449" fmla="*/ 207666 w 4608216"/>
              <a:gd name="connsiteY17-8450" fmla="*/ 2715179 h 6363850"/>
              <a:gd name="connsiteX18-8451" fmla="*/ 425789 w 4608216"/>
              <a:gd name="connsiteY18-8452" fmla="*/ 2958066 h 6363850"/>
              <a:gd name="connsiteX19-8453" fmla="*/ 577236 w 4608216"/>
              <a:gd name="connsiteY19-8454" fmla="*/ 3283821 h 6363850"/>
              <a:gd name="connsiteX20-8455" fmla="*/ 554376 w 4608216"/>
              <a:gd name="connsiteY20-8456" fmla="*/ 3779121 h 6363850"/>
              <a:gd name="connsiteX21-8457" fmla="*/ 584856 w 4608216"/>
              <a:gd name="connsiteY21-8458" fmla="*/ 4189649 h 6363850"/>
              <a:gd name="connsiteX22-8459" fmla="*/ 750591 w 4608216"/>
              <a:gd name="connsiteY22-8460" fmla="*/ 4376338 h 6363850"/>
              <a:gd name="connsiteX23-8461" fmla="*/ 1239224 w 4608216"/>
              <a:gd name="connsiteY23-8462" fmla="*/ 4600176 h 6363850"/>
              <a:gd name="connsiteX24-8463" fmla="*/ 2013606 w 4608216"/>
              <a:gd name="connsiteY24-8464" fmla="*/ 5287881 h 6363850"/>
              <a:gd name="connsiteX25-8465" fmla="*/ 2284116 w 4608216"/>
              <a:gd name="connsiteY25-8466" fmla="*/ 5691741 h 6363850"/>
              <a:gd name="connsiteX26-8467" fmla="*/ 2638446 w 4608216"/>
              <a:gd name="connsiteY26-8468" fmla="*/ 5773656 h 6363850"/>
              <a:gd name="connsiteX27-8469" fmla="*/ 2947056 w 4608216"/>
              <a:gd name="connsiteY27-8470" fmla="*/ 5859381 h 6363850"/>
              <a:gd name="connsiteX28-8471" fmla="*/ 3777636 w 4608216"/>
              <a:gd name="connsiteY28-8472" fmla="*/ 6362301 h 6363850"/>
              <a:gd name="connsiteX29-8473" fmla="*/ 4167209 w 4608216"/>
              <a:gd name="connsiteY29-8474" fmla="*/ 6247048 h 6363850"/>
              <a:gd name="connsiteX30-8475" fmla="*/ 4314846 w 4608216"/>
              <a:gd name="connsiteY30-8476" fmla="*/ 6004161 h 6363850"/>
              <a:gd name="connsiteX31-8477" fmla="*/ 4219596 w 4608216"/>
              <a:gd name="connsiteY31-8478" fmla="*/ 5577441 h 6363850"/>
              <a:gd name="connsiteX32-8479" fmla="*/ 4151016 w 4608216"/>
              <a:gd name="connsiteY32-8480" fmla="*/ 5325981 h 6363850"/>
              <a:gd name="connsiteX33-8481" fmla="*/ 3884316 w 4608216"/>
              <a:gd name="connsiteY33-8482" fmla="*/ 4830681 h 6363850"/>
              <a:gd name="connsiteX34-8483" fmla="*/ 3944324 w 4608216"/>
              <a:gd name="connsiteY34-8484" fmla="*/ 4408723 h 6363850"/>
              <a:gd name="connsiteX35-8485" fmla="*/ 4359613 w 4608216"/>
              <a:gd name="connsiteY35-8486" fmla="*/ 3913423 h 6363850"/>
              <a:gd name="connsiteX36-8487" fmla="*/ 4608216 w 4608216"/>
              <a:gd name="connsiteY36-8488" fmla="*/ 3535281 h 6363850"/>
              <a:gd name="connsiteX37-8489" fmla="*/ 4574879 w 4608216"/>
              <a:gd name="connsiteY37-8490" fmla="*/ 3240958 h 6363850"/>
              <a:gd name="connsiteX38-8491" fmla="*/ 4387236 w 4608216"/>
              <a:gd name="connsiteY38-8492" fmla="*/ 2834241 h 6363850"/>
              <a:gd name="connsiteX39-8493" fmla="*/ 4295796 w 4608216"/>
              <a:gd name="connsiteY39-8494" fmla="*/ 2415141 h 6363850"/>
              <a:gd name="connsiteX40-8495" fmla="*/ 4524396 w 4608216"/>
              <a:gd name="connsiteY40-8496" fmla="*/ 2003661 h 6363850"/>
              <a:gd name="connsiteX41-8497" fmla="*/ 4425336 w 4608216"/>
              <a:gd name="connsiteY41-8498" fmla="*/ 1790301 h 6363850"/>
              <a:gd name="connsiteX42-8499" fmla="*/ 4339611 w 4608216"/>
              <a:gd name="connsiteY42-8500" fmla="*/ 1013061 h 6363850"/>
              <a:gd name="connsiteX43-8501" fmla="*/ 4219596 w 4608216"/>
              <a:gd name="connsiteY43-8502" fmla="*/ 647301 h 6363850"/>
              <a:gd name="connsiteX44-8503" fmla="*/ 4307226 w 4608216"/>
              <a:gd name="connsiteY44-8504" fmla="*/ 485376 h 6363850"/>
              <a:gd name="connsiteX0-8505" fmla="*/ 4307226 w 4608216"/>
              <a:gd name="connsiteY0-8506" fmla="*/ 485376 h 6363850"/>
              <a:gd name="connsiteX1-8507" fmla="*/ 4197689 w 4608216"/>
              <a:gd name="connsiteY1-8508" fmla="*/ 366314 h 6363850"/>
              <a:gd name="connsiteX2-8509" fmla="*/ 3564276 w 4608216"/>
              <a:gd name="connsiteY2-8510" fmla="*/ 228201 h 6363850"/>
              <a:gd name="connsiteX3-8511" fmla="*/ 3381396 w 4608216"/>
              <a:gd name="connsiteY3-8512" fmla="*/ 167241 h 6363850"/>
              <a:gd name="connsiteX4-8513" fmla="*/ 3008016 w 4608216"/>
              <a:gd name="connsiteY4-8514" fmla="*/ 52941 h 6363850"/>
              <a:gd name="connsiteX5-8515" fmla="*/ 2834661 w 4608216"/>
              <a:gd name="connsiteY5-8516" fmla="*/ 10079 h 6363850"/>
              <a:gd name="connsiteX6-8517" fmla="*/ 2587011 w 4608216"/>
              <a:gd name="connsiteY6-8518" fmla="*/ 38654 h 6363850"/>
              <a:gd name="connsiteX7-8519" fmla="*/ 2406036 w 4608216"/>
              <a:gd name="connsiteY7-8520" fmla="*/ 129141 h 6363850"/>
              <a:gd name="connsiteX8-8521" fmla="*/ 1857396 w 4608216"/>
              <a:gd name="connsiteY8-8522" fmla="*/ 449181 h 6363850"/>
              <a:gd name="connsiteX9-8523" fmla="*/ 1651656 w 4608216"/>
              <a:gd name="connsiteY9-8524" fmla="*/ 563481 h 6363850"/>
              <a:gd name="connsiteX10-8525" fmla="*/ 1514496 w 4608216"/>
              <a:gd name="connsiteY10-8526" fmla="*/ 593961 h 6363850"/>
              <a:gd name="connsiteX11-8527" fmla="*/ 1217316 w 4608216"/>
              <a:gd name="connsiteY11-8528" fmla="*/ 616821 h 6363850"/>
              <a:gd name="connsiteX12-8529" fmla="*/ 699156 w 4608216"/>
              <a:gd name="connsiteY12-8530" fmla="*/ 624441 h 6363850"/>
              <a:gd name="connsiteX13-8531" fmla="*/ 485796 w 4608216"/>
              <a:gd name="connsiteY13-8532" fmla="*/ 700641 h 6363850"/>
              <a:gd name="connsiteX14-8533" fmla="*/ 257196 w 4608216"/>
              <a:gd name="connsiteY14-8534" fmla="*/ 1104501 h 6363850"/>
              <a:gd name="connsiteX15-8535" fmla="*/ 21 w 4608216"/>
              <a:gd name="connsiteY15-8536" fmla="*/ 2094149 h 6363850"/>
              <a:gd name="connsiteX16-8537" fmla="*/ 81936 w 4608216"/>
              <a:gd name="connsiteY16-8538" fmla="*/ 2506581 h 6363850"/>
              <a:gd name="connsiteX17-8539" fmla="*/ 207666 w 4608216"/>
              <a:gd name="connsiteY17-8540" fmla="*/ 2715179 h 6363850"/>
              <a:gd name="connsiteX18-8541" fmla="*/ 425789 w 4608216"/>
              <a:gd name="connsiteY18-8542" fmla="*/ 2958066 h 6363850"/>
              <a:gd name="connsiteX19-8543" fmla="*/ 577236 w 4608216"/>
              <a:gd name="connsiteY19-8544" fmla="*/ 3283821 h 6363850"/>
              <a:gd name="connsiteX20-8545" fmla="*/ 554376 w 4608216"/>
              <a:gd name="connsiteY20-8546" fmla="*/ 3779121 h 6363850"/>
              <a:gd name="connsiteX21-8547" fmla="*/ 584856 w 4608216"/>
              <a:gd name="connsiteY21-8548" fmla="*/ 4189649 h 6363850"/>
              <a:gd name="connsiteX22-8549" fmla="*/ 750591 w 4608216"/>
              <a:gd name="connsiteY22-8550" fmla="*/ 4376338 h 6363850"/>
              <a:gd name="connsiteX23-8551" fmla="*/ 1239224 w 4608216"/>
              <a:gd name="connsiteY23-8552" fmla="*/ 4600176 h 6363850"/>
              <a:gd name="connsiteX24-8553" fmla="*/ 2013606 w 4608216"/>
              <a:gd name="connsiteY24-8554" fmla="*/ 5287881 h 6363850"/>
              <a:gd name="connsiteX25-8555" fmla="*/ 2284116 w 4608216"/>
              <a:gd name="connsiteY25-8556" fmla="*/ 5691741 h 6363850"/>
              <a:gd name="connsiteX26-8557" fmla="*/ 2638446 w 4608216"/>
              <a:gd name="connsiteY26-8558" fmla="*/ 5773656 h 6363850"/>
              <a:gd name="connsiteX27-8559" fmla="*/ 2947056 w 4608216"/>
              <a:gd name="connsiteY27-8560" fmla="*/ 5859381 h 6363850"/>
              <a:gd name="connsiteX28-8561" fmla="*/ 3777636 w 4608216"/>
              <a:gd name="connsiteY28-8562" fmla="*/ 6362301 h 6363850"/>
              <a:gd name="connsiteX29-8563" fmla="*/ 4167209 w 4608216"/>
              <a:gd name="connsiteY29-8564" fmla="*/ 6247048 h 6363850"/>
              <a:gd name="connsiteX30-8565" fmla="*/ 4314846 w 4608216"/>
              <a:gd name="connsiteY30-8566" fmla="*/ 6004161 h 6363850"/>
              <a:gd name="connsiteX31-8567" fmla="*/ 4219596 w 4608216"/>
              <a:gd name="connsiteY31-8568" fmla="*/ 5577441 h 6363850"/>
              <a:gd name="connsiteX32-8569" fmla="*/ 4151016 w 4608216"/>
              <a:gd name="connsiteY32-8570" fmla="*/ 5325981 h 6363850"/>
              <a:gd name="connsiteX33-8571" fmla="*/ 3884316 w 4608216"/>
              <a:gd name="connsiteY33-8572" fmla="*/ 4830681 h 6363850"/>
              <a:gd name="connsiteX34-8573" fmla="*/ 3944324 w 4608216"/>
              <a:gd name="connsiteY34-8574" fmla="*/ 4408723 h 6363850"/>
              <a:gd name="connsiteX35-8575" fmla="*/ 4359613 w 4608216"/>
              <a:gd name="connsiteY35-8576" fmla="*/ 3913423 h 6363850"/>
              <a:gd name="connsiteX36-8577" fmla="*/ 4608216 w 4608216"/>
              <a:gd name="connsiteY36-8578" fmla="*/ 3535281 h 6363850"/>
              <a:gd name="connsiteX37-8579" fmla="*/ 4574879 w 4608216"/>
              <a:gd name="connsiteY37-8580" fmla="*/ 3240958 h 6363850"/>
              <a:gd name="connsiteX38-8581" fmla="*/ 4387236 w 4608216"/>
              <a:gd name="connsiteY38-8582" fmla="*/ 2834241 h 6363850"/>
              <a:gd name="connsiteX39-8583" fmla="*/ 4295796 w 4608216"/>
              <a:gd name="connsiteY39-8584" fmla="*/ 2415141 h 6363850"/>
              <a:gd name="connsiteX40-8585" fmla="*/ 4524396 w 4608216"/>
              <a:gd name="connsiteY40-8586" fmla="*/ 2003661 h 6363850"/>
              <a:gd name="connsiteX41-8587" fmla="*/ 4425336 w 4608216"/>
              <a:gd name="connsiteY41-8588" fmla="*/ 1790301 h 6363850"/>
              <a:gd name="connsiteX42-8589" fmla="*/ 4219596 w 4608216"/>
              <a:gd name="connsiteY42-8590" fmla="*/ 647301 h 6363850"/>
              <a:gd name="connsiteX43-8591" fmla="*/ 4307226 w 4608216"/>
              <a:gd name="connsiteY43-8592" fmla="*/ 485376 h 6363850"/>
              <a:gd name="connsiteX0-8593" fmla="*/ 4307226 w 4608216"/>
              <a:gd name="connsiteY0-8594" fmla="*/ 485376 h 6363850"/>
              <a:gd name="connsiteX1-8595" fmla="*/ 4197689 w 4608216"/>
              <a:gd name="connsiteY1-8596" fmla="*/ 366314 h 6363850"/>
              <a:gd name="connsiteX2-8597" fmla="*/ 3564276 w 4608216"/>
              <a:gd name="connsiteY2-8598" fmla="*/ 228201 h 6363850"/>
              <a:gd name="connsiteX3-8599" fmla="*/ 3381396 w 4608216"/>
              <a:gd name="connsiteY3-8600" fmla="*/ 167241 h 6363850"/>
              <a:gd name="connsiteX4-8601" fmla="*/ 3008016 w 4608216"/>
              <a:gd name="connsiteY4-8602" fmla="*/ 52941 h 6363850"/>
              <a:gd name="connsiteX5-8603" fmla="*/ 2834661 w 4608216"/>
              <a:gd name="connsiteY5-8604" fmla="*/ 10079 h 6363850"/>
              <a:gd name="connsiteX6-8605" fmla="*/ 2587011 w 4608216"/>
              <a:gd name="connsiteY6-8606" fmla="*/ 38654 h 6363850"/>
              <a:gd name="connsiteX7-8607" fmla="*/ 2406036 w 4608216"/>
              <a:gd name="connsiteY7-8608" fmla="*/ 129141 h 6363850"/>
              <a:gd name="connsiteX8-8609" fmla="*/ 1857396 w 4608216"/>
              <a:gd name="connsiteY8-8610" fmla="*/ 449181 h 6363850"/>
              <a:gd name="connsiteX9-8611" fmla="*/ 1651656 w 4608216"/>
              <a:gd name="connsiteY9-8612" fmla="*/ 563481 h 6363850"/>
              <a:gd name="connsiteX10-8613" fmla="*/ 1514496 w 4608216"/>
              <a:gd name="connsiteY10-8614" fmla="*/ 593961 h 6363850"/>
              <a:gd name="connsiteX11-8615" fmla="*/ 1217316 w 4608216"/>
              <a:gd name="connsiteY11-8616" fmla="*/ 616821 h 6363850"/>
              <a:gd name="connsiteX12-8617" fmla="*/ 699156 w 4608216"/>
              <a:gd name="connsiteY12-8618" fmla="*/ 624441 h 6363850"/>
              <a:gd name="connsiteX13-8619" fmla="*/ 485796 w 4608216"/>
              <a:gd name="connsiteY13-8620" fmla="*/ 700641 h 6363850"/>
              <a:gd name="connsiteX14-8621" fmla="*/ 257196 w 4608216"/>
              <a:gd name="connsiteY14-8622" fmla="*/ 1104501 h 6363850"/>
              <a:gd name="connsiteX15-8623" fmla="*/ 21 w 4608216"/>
              <a:gd name="connsiteY15-8624" fmla="*/ 2094149 h 6363850"/>
              <a:gd name="connsiteX16-8625" fmla="*/ 81936 w 4608216"/>
              <a:gd name="connsiteY16-8626" fmla="*/ 2506581 h 6363850"/>
              <a:gd name="connsiteX17-8627" fmla="*/ 207666 w 4608216"/>
              <a:gd name="connsiteY17-8628" fmla="*/ 2715179 h 6363850"/>
              <a:gd name="connsiteX18-8629" fmla="*/ 425789 w 4608216"/>
              <a:gd name="connsiteY18-8630" fmla="*/ 2958066 h 6363850"/>
              <a:gd name="connsiteX19-8631" fmla="*/ 577236 w 4608216"/>
              <a:gd name="connsiteY19-8632" fmla="*/ 3283821 h 6363850"/>
              <a:gd name="connsiteX20-8633" fmla="*/ 554376 w 4608216"/>
              <a:gd name="connsiteY20-8634" fmla="*/ 3779121 h 6363850"/>
              <a:gd name="connsiteX21-8635" fmla="*/ 584856 w 4608216"/>
              <a:gd name="connsiteY21-8636" fmla="*/ 4189649 h 6363850"/>
              <a:gd name="connsiteX22-8637" fmla="*/ 750591 w 4608216"/>
              <a:gd name="connsiteY22-8638" fmla="*/ 4376338 h 6363850"/>
              <a:gd name="connsiteX23-8639" fmla="*/ 1239224 w 4608216"/>
              <a:gd name="connsiteY23-8640" fmla="*/ 4600176 h 6363850"/>
              <a:gd name="connsiteX24-8641" fmla="*/ 2013606 w 4608216"/>
              <a:gd name="connsiteY24-8642" fmla="*/ 5287881 h 6363850"/>
              <a:gd name="connsiteX25-8643" fmla="*/ 2284116 w 4608216"/>
              <a:gd name="connsiteY25-8644" fmla="*/ 5691741 h 6363850"/>
              <a:gd name="connsiteX26-8645" fmla="*/ 2638446 w 4608216"/>
              <a:gd name="connsiteY26-8646" fmla="*/ 5773656 h 6363850"/>
              <a:gd name="connsiteX27-8647" fmla="*/ 2947056 w 4608216"/>
              <a:gd name="connsiteY27-8648" fmla="*/ 5859381 h 6363850"/>
              <a:gd name="connsiteX28-8649" fmla="*/ 3777636 w 4608216"/>
              <a:gd name="connsiteY28-8650" fmla="*/ 6362301 h 6363850"/>
              <a:gd name="connsiteX29-8651" fmla="*/ 4167209 w 4608216"/>
              <a:gd name="connsiteY29-8652" fmla="*/ 6247048 h 6363850"/>
              <a:gd name="connsiteX30-8653" fmla="*/ 4314846 w 4608216"/>
              <a:gd name="connsiteY30-8654" fmla="*/ 6004161 h 6363850"/>
              <a:gd name="connsiteX31-8655" fmla="*/ 4219596 w 4608216"/>
              <a:gd name="connsiteY31-8656" fmla="*/ 5577441 h 6363850"/>
              <a:gd name="connsiteX32-8657" fmla="*/ 4151016 w 4608216"/>
              <a:gd name="connsiteY32-8658" fmla="*/ 5325981 h 6363850"/>
              <a:gd name="connsiteX33-8659" fmla="*/ 3884316 w 4608216"/>
              <a:gd name="connsiteY33-8660" fmla="*/ 4830681 h 6363850"/>
              <a:gd name="connsiteX34-8661" fmla="*/ 3944324 w 4608216"/>
              <a:gd name="connsiteY34-8662" fmla="*/ 4408723 h 6363850"/>
              <a:gd name="connsiteX35-8663" fmla="*/ 4359613 w 4608216"/>
              <a:gd name="connsiteY35-8664" fmla="*/ 3913423 h 6363850"/>
              <a:gd name="connsiteX36-8665" fmla="*/ 4608216 w 4608216"/>
              <a:gd name="connsiteY36-8666" fmla="*/ 3535281 h 6363850"/>
              <a:gd name="connsiteX37-8667" fmla="*/ 4574879 w 4608216"/>
              <a:gd name="connsiteY37-8668" fmla="*/ 3240958 h 6363850"/>
              <a:gd name="connsiteX38-8669" fmla="*/ 4387236 w 4608216"/>
              <a:gd name="connsiteY38-8670" fmla="*/ 2834241 h 6363850"/>
              <a:gd name="connsiteX39-8671" fmla="*/ 4295796 w 4608216"/>
              <a:gd name="connsiteY39-8672" fmla="*/ 2415141 h 6363850"/>
              <a:gd name="connsiteX40-8673" fmla="*/ 4524396 w 4608216"/>
              <a:gd name="connsiteY40-8674" fmla="*/ 2003661 h 6363850"/>
              <a:gd name="connsiteX41-8675" fmla="*/ 4425336 w 4608216"/>
              <a:gd name="connsiteY41-8676" fmla="*/ 1790301 h 6363850"/>
              <a:gd name="connsiteX42-8677" fmla="*/ 4219596 w 4608216"/>
              <a:gd name="connsiteY42-8678" fmla="*/ 647301 h 6363850"/>
              <a:gd name="connsiteX43-8679" fmla="*/ 4307226 w 4608216"/>
              <a:gd name="connsiteY43-8680" fmla="*/ 485376 h 6363850"/>
              <a:gd name="connsiteX0-8681" fmla="*/ 4307226 w 4608216"/>
              <a:gd name="connsiteY0-8682" fmla="*/ 485376 h 6363850"/>
              <a:gd name="connsiteX1-8683" fmla="*/ 4197689 w 4608216"/>
              <a:gd name="connsiteY1-8684" fmla="*/ 366314 h 6363850"/>
              <a:gd name="connsiteX2-8685" fmla="*/ 3564276 w 4608216"/>
              <a:gd name="connsiteY2-8686" fmla="*/ 228201 h 6363850"/>
              <a:gd name="connsiteX3-8687" fmla="*/ 3381396 w 4608216"/>
              <a:gd name="connsiteY3-8688" fmla="*/ 167241 h 6363850"/>
              <a:gd name="connsiteX4-8689" fmla="*/ 3008016 w 4608216"/>
              <a:gd name="connsiteY4-8690" fmla="*/ 52941 h 6363850"/>
              <a:gd name="connsiteX5-8691" fmla="*/ 2834661 w 4608216"/>
              <a:gd name="connsiteY5-8692" fmla="*/ 10079 h 6363850"/>
              <a:gd name="connsiteX6-8693" fmla="*/ 2587011 w 4608216"/>
              <a:gd name="connsiteY6-8694" fmla="*/ 38654 h 6363850"/>
              <a:gd name="connsiteX7-8695" fmla="*/ 2406036 w 4608216"/>
              <a:gd name="connsiteY7-8696" fmla="*/ 129141 h 6363850"/>
              <a:gd name="connsiteX8-8697" fmla="*/ 1857396 w 4608216"/>
              <a:gd name="connsiteY8-8698" fmla="*/ 449181 h 6363850"/>
              <a:gd name="connsiteX9-8699" fmla="*/ 1651656 w 4608216"/>
              <a:gd name="connsiteY9-8700" fmla="*/ 563481 h 6363850"/>
              <a:gd name="connsiteX10-8701" fmla="*/ 1514496 w 4608216"/>
              <a:gd name="connsiteY10-8702" fmla="*/ 593961 h 6363850"/>
              <a:gd name="connsiteX11-8703" fmla="*/ 1217316 w 4608216"/>
              <a:gd name="connsiteY11-8704" fmla="*/ 616821 h 6363850"/>
              <a:gd name="connsiteX12-8705" fmla="*/ 699156 w 4608216"/>
              <a:gd name="connsiteY12-8706" fmla="*/ 624441 h 6363850"/>
              <a:gd name="connsiteX13-8707" fmla="*/ 485796 w 4608216"/>
              <a:gd name="connsiteY13-8708" fmla="*/ 700641 h 6363850"/>
              <a:gd name="connsiteX14-8709" fmla="*/ 257196 w 4608216"/>
              <a:gd name="connsiteY14-8710" fmla="*/ 1104501 h 6363850"/>
              <a:gd name="connsiteX15-8711" fmla="*/ 21 w 4608216"/>
              <a:gd name="connsiteY15-8712" fmla="*/ 2094149 h 6363850"/>
              <a:gd name="connsiteX16-8713" fmla="*/ 81936 w 4608216"/>
              <a:gd name="connsiteY16-8714" fmla="*/ 2506581 h 6363850"/>
              <a:gd name="connsiteX17-8715" fmla="*/ 207666 w 4608216"/>
              <a:gd name="connsiteY17-8716" fmla="*/ 2715179 h 6363850"/>
              <a:gd name="connsiteX18-8717" fmla="*/ 425789 w 4608216"/>
              <a:gd name="connsiteY18-8718" fmla="*/ 2958066 h 6363850"/>
              <a:gd name="connsiteX19-8719" fmla="*/ 577236 w 4608216"/>
              <a:gd name="connsiteY19-8720" fmla="*/ 3283821 h 6363850"/>
              <a:gd name="connsiteX20-8721" fmla="*/ 554376 w 4608216"/>
              <a:gd name="connsiteY20-8722" fmla="*/ 3779121 h 6363850"/>
              <a:gd name="connsiteX21-8723" fmla="*/ 584856 w 4608216"/>
              <a:gd name="connsiteY21-8724" fmla="*/ 4189649 h 6363850"/>
              <a:gd name="connsiteX22-8725" fmla="*/ 750591 w 4608216"/>
              <a:gd name="connsiteY22-8726" fmla="*/ 4376338 h 6363850"/>
              <a:gd name="connsiteX23-8727" fmla="*/ 1239224 w 4608216"/>
              <a:gd name="connsiteY23-8728" fmla="*/ 4600176 h 6363850"/>
              <a:gd name="connsiteX24-8729" fmla="*/ 2013606 w 4608216"/>
              <a:gd name="connsiteY24-8730" fmla="*/ 5287881 h 6363850"/>
              <a:gd name="connsiteX25-8731" fmla="*/ 2284116 w 4608216"/>
              <a:gd name="connsiteY25-8732" fmla="*/ 5691741 h 6363850"/>
              <a:gd name="connsiteX26-8733" fmla="*/ 2638446 w 4608216"/>
              <a:gd name="connsiteY26-8734" fmla="*/ 5773656 h 6363850"/>
              <a:gd name="connsiteX27-8735" fmla="*/ 2947056 w 4608216"/>
              <a:gd name="connsiteY27-8736" fmla="*/ 5859381 h 6363850"/>
              <a:gd name="connsiteX28-8737" fmla="*/ 3777636 w 4608216"/>
              <a:gd name="connsiteY28-8738" fmla="*/ 6362301 h 6363850"/>
              <a:gd name="connsiteX29-8739" fmla="*/ 4167209 w 4608216"/>
              <a:gd name="connsiteY29-8740" fmla="*/ 6247048 h 6363850"/>
              <a:gd name="connsiteX30-8741" fmla="*/ 4314846 w 4608216"/>
              <a:gd name="connsiteY30-8742" fmla="*/ 6004161 h 6363850"/>
              <a:gd name="connsiteX31-8743" fmla="*/ 4219596 w 4608216"/>
              <a:gd name="connsiteY31-8744" fmla="*/ 5577441 h 6363850"/>
              <a:gd name="connsiteX32-8745" fmla="*/ 4151016 w 4608216"/>
              <a:gd name="connsiteY32-8746" fmla="*/ 5325981 h 6363850"/>
              <a:gd name="connsiteX33-8747" fmla="*/ 3884316 w 4608216"/>
              <a:gd name="connsiteY33-8748" fmla="*/ 4830681 h 6363850"/>
              <a:gd name="connsiteX34-8749" fmla="*/ 3944324 w 4608216"/>
              <a:gd name="connsiteY34-8750" fmla="*/ 4408723 h 6363850"/>
              <a:gd name="connsiteX35-8751" fmla="*/ 4359613 w 4608216"/>
              <a:gd name="connsiteY35-8752" fmla="*/ 3913423 h 6363850"/>
              <a:gd name="connsiteX36-8753" fmla="*/ 4608216 w 4608216"/>
              <a:gd name="connsiteY36-8754" fmla="*/ 3535281 h 6363850"/>
              <a:gd name="connsiteX37-8755" fmla="*/ 4574879 w 4608216"/>
              <a:gd name="connsiteY37-8756" fmla="*/ 3240958 h 6363850"/>
              <a:gd name="connsiteX38-8757" fmla="*/ 4387236 w 4608216"/>
              <a:gd name="connsiteY38-8758" fmla="*/ 2834241 h 6363850"/>
              <a:gd name="connsiteX39-8759" fmla="*/ 4295796 w 4608216"/>
              <a:gd name="connsiteY39-8760" fmla="*/ 2415141 h 6363850"/>
              <a:gd name="connsiteX40-8761" fmla="*/ 4524396 w 4608216"/>
              <a:gd name="connsiteY40-8762" fmla="*/ 2003661 h 6363850"/>
              <a:gd name="connsiteX41-8763" fmla="*/ 4425336 w 4608216"/>
              <a:gd name="connsiteY41-8764" fmla="*/ 1790301 h 6363850"/>
              <a:gd name="connsiteX42-8765" fmla="*/ 4219596 w 4608216"/>
              <a:gd name="connsiteY42-8766" fmla="*/ 647301 h 6363850"/>
              <a:gd name="connsiteX43-8767" fmla="*/ 4307226 w 4608216"/>
              <a:gd name="connsiteY43-8768" fmla="*/ 485376 h 6363850"/>
              <a:gd name="connsiteX0-8769" fmla="*/ 4307226 w 4608216"/>
              <a:gd name="connsiteY0-8770" fmla="*/ 485376 h 6363850"/>
              <a:gd name="connsiteX1-8771" fmla="*/ 4197689 w 4608216"/>
              <a:gd name="connsiteY1-8772" fmla="*/ 366314 h 6363850"/>
              <a:gd name="connsiteX2-8773" fmla="*/ 3564276 w 4608216"/>
              <a:gd name="connsiteY2-8774" fmla="*/ 228201 h 6363850"/>
              <a:gd name="connsiteX3-8775" fmla="*/ 3381396 w 4608216"/>
              <a:gd name="connsiteY3-8776" fmla="*/ 167241 h 6363850"/>
              <a:gd name="connsiteX4-8777" fmla="*/ 3008016 w 4608216"/>
              <a:gd name="connsiteY4-8778" fmla="*/ 52941 h 6363850"/>
              <a:gd name="connsiteX5-8779" fmla="*/ 2834661 w 4608216"/>
              <a:gd name="connsiteY5-8780" fmla="*/ 10079 h 6363850"/>
              <a:gd name="connsiteX6-8781" fmla="*/ 2587011 w 4608216"/>
              <a:gd name="connsiteY6-8782" fmla="*/ 38654 h 6363850"/>
              <a:gd name="connsiteX7-8783" fmla="*/ 2406036 w 4608216"/>
              <a:gd name="connsiteY7-8784" fmla="*/ 129141 h 6363850"/>
              <a:gd name="connsiteX8-8785" fmla="*/ 1857396 w 4608216"/>
              <a:gd name="connsiteY8-8786" fmla="*/ 449181 h 6363850"/>
              <a:gd name="connsiteX9-8787" fmla="*/ 1651656 w 4608216"/>
              <a:gd name="connsiteY9-8788" fmla="*/ 563481 h 6363850"/>
              <a:gd name="connsiteX10-8789" fmla="*/ 1514496 w 4608216"/>
              <a:gd name="connsiteY10-8790" fmla="*/ 593961 h 6363850"/>
              <a:gd name="connsiteX11-8791" fmla="*/ 1217316 w 4608216"/>
              <a:gd name="connsiteY11-8792" fmla="*/ 616821 h 6363850"/>
              <a:gd name="connsiteX12-8793" fmla="*/ 699156 w 4608216"/>
              <a:gd name="connsiteY12-8794" fmla="*/ 624441 h 6363850"/>
              <a:gd name="connsiteX13-8795" fmla="*/ 485796 w 4608216"/>
              <a:gd name="connsiteY13-8796" fmla="*/ 700641 h 6363850"/>
              <a:gd name="connsiteX14-8797" fmla="*/ 257196 w 4608216"/>
              <a:gd name="connsiteY14-8798" fmla="*/ 1104501 h 6363850"/>
              <a:gd name="connsiteX15-8799" fmla="*/ 21 w 4608216"/>
              <a:gd name="connsiteY15-8800" fmla="*/ 2094149 h 6363850"/>
              <a:gd name="connsiteX16-8801" fmla="*/ 81936 w 4608216"/>
              <a:gd name="connsiteY16-8802" fmla="*/ 2506581 h 6363850"/>
              <a:gd name="connsiteX17-8803" fmla="*/ 207666 w 4608216"/>
              <a:gd name="connsiteY17-8804" fmla="*/ 2715179 h 6363850"/>
              <a:gd name="connsiteX18-8805" fmla="*/ 425789 w 4608216"/>
              <a:gd name="connsiteY18-8806" fmla="*/ 2958066 h 6363850"/>
              <a:gd name="connsiteX19-8807" fmla="*/ 577236 w 4608216"/>
              <a:gd name="connsiteY19-8808" fmla="*/ 3283821 h 6363850"/>
              <a:gd name="connsiteX20-8809" fmla="*/ 554376 w 4608216"/>
              <a:gd name="connsiteY20-8810" fmla="*/ 3779121 h 6363850"/>
              <a:gd name="connsiteX21-8811" fmla="*/ 584856 w 4608216"/>
              <a:gd name="connsiteY21-8812" fmla="*/ 4189649 h 6363850"/>
              <a:gd name="connsiteX22-8813" fmla="*/ 750591 w 4608216"/>
              <a:gd name="connsiteY22-8814" fmla="*/ 4376338 h 6363850"/>
              <a:gd name="connsiteX23-8815" fmla="*/ 1239224 w 4608216"/>
              <a:gd name="connsiteY23-8816" fmla="*/ 4600176 h 6363850"/>
              <a:gd name="connsiteX24-8817" fmla="*/ 2013606 w 4608216"/>
              <a:gd name="connsiteY24-8818" fmla="*/ 5287881 h 6363850"/>
              <a:gd name="connsiteX25-8819" fmla="*/ 2284116 w 4608216"/>
              <a:gd name="connsiteY25-8820" fmla="*/ 5691741 h 6363850"/>
              <a:gd name="connsiteX26-8821" fmla="*/ 2638446 w 4608216"/>
              <a:gd name="connsiteY26-8822" fmla="*/ 5773656 h 6363850"/>
              <a:gd name="connsiteX27-8823" fmla="*/ 2947056 w 4608216"/>
              <a:gd name="connsiteY27-8824" fmla="*/ 5859381 h 6363850"/>
              <a:gd name="connsiteX28-8825" fmla="*/ 3777636 w 4608216"/>
              <a:gd name="connsiteY28-8826" fmla="*/ 6362301 h 6363850"/>
              <a:gd name="connsiteX29-8827" fmla="*/ 4167209 w 4608216"/>
              <a:gd name="connsiteY29-8828" fmla="*/ 6247048 h 6363850"/>
              <a:gd name="connsiteX30-8829" fmla="*/ 4314846 w 4608216"/>
              <a:gd name="connsiteY30-8830" fmla="*/ 6004161 h 6363850"/>
              <a:gd name="connsiteX31-8831" fmla="*/ 4219596 w 4608216"/>
              <a:gd name="connsiteY31-8832" fmla="*/ 5577441 h 6363850"/>
              <a:gd name="connsiteX32-8833" fmla="*/ 4151016 w 4608216"/>
              <a:gd name="connsiteY32-8834" fmla="*/ 5325981 h 6363850"/>
              <a:gd name="connsiteX33-8835" fmla="*/ 3884316 w 4608216"/>
              <a:gd name="connsiteY33-8836" fmla="*/ 4830681 h 6363850"/>
              <a:gd name="connsiteX34-8837" fmla="*/ 3944324 w 4608216"/>
              <a:gd name="connsiteY34-8838" fmla="*/ 4408723 h 6363850"/>
              <a:gd name="connsiteX35-8839" fmla="*/ 4359613 w 4608216"/>
              <a:gd name="connsiteY35-8840" fmla="*/ 3913423 h 6363850"/>
              <a:gd name="connsiteX36-8841" fmla="*/ 4608216 w 4608216"/>
              <a:gd name="connsiteY36-8842" fmla="*/ 3535281 h 6363850"/>
              <a:gd name="connsiteX37-8843" fmla="*/ 4574879 w 4608216"/>
              <a:gd name="connsiteY37-8844" fmla="*/ 3240958 h 6363850"/>
              <a:gd name="connsiteX38-8845" fmla="*/ 4387236 w 4608216"/>
              <a:gd name="connsiteY38-8846" fmla="*/ 2834241 h 6363850"/>
              <a:gd name="connsiteX39-8847" fmla="*/ 4295796 w 4608216"/>
              <a:gd name="connsiteY39-8848" fmla="*/ 2415141 h 6363850"/>
              <a:gd name="connsiteX40-8849" fmla="*/ 4524396 w 4608216"/>
              <a:gd name="connsiteY40-8850" fmla="*/ 2003661 h 6363850"/>
              <a:gd name="connsiteX41-8851" fmla="*/ 4425336 w 4608216"/>
              <a:gd name="connsiteY41-8852" fmla="*/ 1790301 h 6363850"/>
              <a:gd name="connsiteX42-8853" fmla="*/ 4219596 w 4608216"/>
              <a:gd name="connsiteY42-8854" fmla="*/ 647301 h 6363850"/>
              <a:gd name="connsiteX43-8855" fmla="*/ 4307226 w 4608216"/>
              <a:gd name="connsiteY43-8856" fmla="*/ 485376 h 6363850"/>
              <a:gd name="connsiteX0-8857" fmla="*/ 4307226 w 4608216"/>
              <a:gd name="connsiteY0-8858" fmla="*/ 485376 h 6363850"/>
              <a:gd name="connsiteX1-8859" fmla="*/ 4197689 w 4608216"/>
              <a:gd name="connsiteY1-8860" fmla="*/ 366314 h 6363850"/>
              <a:gd name="connsiteX2-8861" fmla="*/ 3564276 w 4608216"/>
              <a:gd name="connsiteY2-8862" fmla="*/ 228201 h 6363850"/>
              <a:gd name="connsiteX3-8863" fmla="*/ 3381396 w 4608216"/>
              <a:gd name="connsiteY3-8864" fmla="*/ 167241 h 6363850"/>
              <a:gd name="connsiteX4-8865" fmla="*/ 3008016 w 4608216"/>
              <a:gd name="connsiteY4-8866" fmla="*/ 52941 h 6363850"/>
              <a:gd name="connsiteX5-8867" fmla="*/ 2834661 w 4608216"/>
              <a:gd name="connsiteY5-8868" fmla="*/ 10079 h 6363850"/>
              <a:gd name="connsiteX6-8869" fmla="*/ 2587011 w 4608216"/>
              <a:gd name="connsiteY6-8870" fmla="*/ 38654 h 6363850"/>
              <a:gd name="connsiteX7-8871" fmla="*/ 2406036 w 4608216"/>
              <a:gd name="connsiteY7-8872" fmla="*/ 129141 h 6363850"/>
              <a:gd name="connsiteX8-8873" fmla="*/ 1857396 w 4608216"/>
              <a:gd name="connsiteY8-8874" fmla="*/ 449181 h 6363850"/>
              <a:gd name="connsiteX9-8875" fmla="*/ 1651656 w 4608216"/>
              <a:gd name="connsiteY9-8876" fmla="*/ 563481 h 6363850"/>
              <a:gd name="connsiteX10-8877" fmla="*/ 1514496 w 4608216"/>
              <a:gd name="connsiteY10-8878" fmla="*/ 593961 h 6363850"/>
              <a:gd name="connsiteX11-8879" fmla="*/ 1217316 w 4608216"/>
              <a:gd name="connsiteY11-8880" fmla="*/ 616821 h 6363850"/>
              <a:gd name="connsiteX12-8881" fmla="*/ 699156 w 4608216"/>
              <a:gd name="connsiteY12-8882" fmla="*/ 624441 h 6363850"/>
              <a:gd name="connsiteX13-8883" fmla="*/ 485796 w 4608216"/>
              <a:gd name="connsiteY13-8884" fmla="*/ 700641 h 6363850"/>
              <a:gd name="connsiteX14-8885" fmla="*/ 257196 w 4608216"/>
              <a:gd name="connsiteY14-8886" fmla="*/ 1104501 h 6363850"/>
              <a:gd name="connsiteX15-8887" fmla="*/ 21 w 4608216"/>
              <a:gd name="connsiteY15-8888" fmla="*/ 2094149 h 6363850"/>
              <a:gd name="connsiteX16-8889" fmla="*/ 81936 w 4608216"/>
              <a:gd name="connsiteY16-8890" fmla="*/ 2506581 h 6363850"/>
              <a:gd name="connsiteX17-8891" fmla="*/ 207666 w 4608216"/>
              <a:gd name="connsiteY17-8892" fmla="*/ 2715179 h 6363850"/>
              <a:gd name="connsiteX18-8893" fmla="*/ 425789 w 4608216"/>
              <a:gd name="connsiteY18-8894" fmla="*/ 2958066 h 6363850"/>
              <a:gd name="connsiteX19-8895" fmla="*/ 577236 w 4608216"/>
              <a:gd name="connsiteY19-8896" fmla="*/ 3283821 h 6363850"/>
              <a:gd name="connsiteX20-8897" fmla="*/ 554376 w 4608216"/>
              <a:gd name="connsiteY20-8898" fmla="*/ 3779121 h 6363850"/>
              <a:gd name="connsiteX21-8899" fmla="*/ 584856 w 4608216"/>
              <a:gd name="connsiteY21-8900" fmla="*/ 4189649 h 6363850"/>
              <a:gd name="connsiteX22-8901" fmla="*/ 750591 w 4608216"/>
              <a:gd name="connsiteY22-8902" fmla="*/ 4376338 h 6363850"/>
              <a:gd name="connsiteX23-8903" fmla="*/ 1239224 w 4608216"/>
              <a:gd name="connsiteY23-8904" fmla="*/ 4600176 h 6363850"/>
              <a:gd name="connsiteX24-8905" fmla="*/ 2013606 w 4608216"/>
              <a:gd name="connsiteY24-8906" fmla="*/ 5287881 h 6363850"/>
              <a:gd name="connsiteX25-8907" fmla="*/ 2347616 w 4608216"/>
              <a:gd name="connsiteY25-8908" fmla="*/ 5571091 h 6363850"/>
              <a:gd name="connsiteX26-8909" fmla="*/ 2638446 w 4608216"/>
              <a:gd name="connsiteY26-8910" fmla="*/ 5773656 h 6363850"/>
              <a:gd name="connsiteX27-8911" fmla="*/ 2947056 w 4608216"/>
              <a:gd name="connsiteY27-8912" fmla="*/ 5859381 h 6363850"/>
              <a:gd name="connsiteX28-8913" fmla="*/ 3777636 w 4608216"/>
              <a:gd name="connsiteY28-8914" fmla="*/ 6362301 h 6363850"/>
              <a:gd name="connsiteX29-8915" fmla="*/ 4167209 w 4608216"/>
              <a:gd name="connsiteY29-8916" fmla="*/ 6247048 h 6363850"/>
              <a:gd name="connsiteX30-8917" fmla="*/ 4314846 w 4608216"/>
              <a:gd name="connsiteY30-8918" fmla="*/ 6004161 h 6363850"/>
              <a:gd name="connsiteX31-8919" fmla="*/ 4219596 w 4608216"/>
              <a:gd name="connsiteY31-8920" fmla="*/ 5577441 h 6363850"/>
              <a:gd name="connsiteX32-8921" fmla="*/ 4151016 w 4608216"/>
              <a:gd name="connsiteY32-8922" fmla="*/ 5325981 h 6363850"/>
              <a:gd name="connsiteX33-8923" fmla="*/ 3884316 w 4608216"/>
              <a:gd name="connsiteY33-8924" fmla="*/ 4830681 h 6363850"/>
              <a:gd name="connsiteX34-8925" fmla="*/ 3944324 w 4608216"/>
              <a:gd name="connsiteY34-8926" fmla="*/ 4408723 h 6363850"/>
              <a:gd name="connsiteX35-8927" fmla="*/ 4359613 w 4608216"/>
              <a:gd name="connsiteY35-8928" fmla="*/ 3913423 h 6363850"/>
              <a:gd name="connsiteX36-8929" fmla="*/ 4608216 w 4608216"/>
              <a:gd name="connsiteY36-8930" fmla="*/ 3535281 h 6363850"/>
              <a:gd name="connsiteX37-8931" fmla="*/ 4574879 w 4608216"/>
              <a:gd name="connsiteY37-8932" fmla="*/ 3240958 h 6363850"/>
              <a:gd name="connsiteX38-8933" fmla="*/ 4387236 w 4608216"/>
              <a:gd name="connsiteY38-8934" fmla="*/ 2834241 h 6363850"/>
              <a:gd name="connsiteX39-8935" fmla="*/ 4295796 w 4608216"/>
              <a:gd name="connsiteY39-8936" fmla="*/ 2415141 h 6363850"/>
              <a:gd name="connsiteX40-8937" fmla="*/ 4524396 w 4608216"/>
              <a:gd name="connsiteY40-8938" fmla="*/ 2003661 h 6363850"/>
              <a:gd name="connsiteX41-8939" fmla="*/ 4425336 w 4608216"/>
              <a:gd name="connsiteY41-8940" fmla="*/ 1790301 h 6363850"/>
              <a:gd name="connsiteX42-8941" fmla="*/ 4219596 w 4608216"/>
              <a:gd name="connsiteY42-8942" fmla="*/ 647301 h 6363850"/>
              <a:gd name="connsiteX43-8943" fmla="*/ 4307226 w 4608216"/>
              <a:gd name="connsiteY43-8944" fmla="*/ 485376 h 6363850"/>
              <a:gd name="connsiteX0-8945" fmla="*/ 4307226 w 4608216"/>
              <a:gd name="connsiteY0-8946" fmla="*/ 485376 h 6363850"/>
              <a:gd name="connsiteX1-8947" fmla="*/ 4197689 w 4608216"/>
              <a:gd name="connsiteY1-8948" fmla="*/ 366314 h 6363850"/>
              <a:gd name="connsiteX2-8949" fmla="*/ 3564276 w 4608216"/>
              <a:gd name="connsiteY2-8950" fmla="*/ 228201 h 6363850"/>
              <a:gd name="connsiteX3-8951" fmla="*/ 3381396 w 4608216"/>
              <a:gd name="connsiteY3-8952" fmla="*/ 167241 h 6363850"/>
              <a:gd name="connsiteX4-8953" fmla="*/ 3008016 w 4608216"/>
              <a:gd name="connsiteY4-8954" fmla="*/ 52941 h 6363850"/>
              <a:gd name="connsiteX5-8955" fmla="*/ 2834661 w 4608216"/>
              <a:gd name="connsiteY5-8956" fmla="*/ 10079 h 6363850"/>
              <a:gd name="connsiteX6-8957" fmla="*/ 2587011 w 4608216"/>
              <a:gd name="connsiteY6-8958" fmla="*/ 38654 h 6363850"/>
              <a:gd name="connsiteX7-8959" fmla="*/ 2406036 w 4608216"/>
              <a:gd name="connsiteY7-8960" fmla="*/ 129141 h 6363850"/>
              <a:gd name="connsiteX8-8961" fmla="*/ 1857396 w 4608216"/>
              <a:gd name="connsiteY8-8962" fmla="*/ 449181 h 6363850"/>
              <a:gd name="connsiteX9-8963" fmla="*/ 1651656 w 4608216"/>
              <a:gd name="connsiteY9-8964" fmla="*/ 563481 h 6363850"/>
              <a:gd name="connsiteX10-8965" fmla="*/ 1514496 w 4608216"/>
              <a:gd name="connsiteY10-8966" fmla="*/ 593961 h 6363850"/>
              <a:gd name="connsiteX11-8967" fmla="*/ 1217316 w 4608216"/>
              <a:gd name="connsiteY11-8968" fmla="*/ 616821 h 6363850"/>
              <a:gd name="connsiteX12-8969" fmla="*/ 699156 w 4608216"/>
              <a:gd name="connsiteY12-8970" fmla="*/ 624441 h 6363850"/>
              <a:gd name="connsiteX13-8971" fmla="*/ 485796 w 4608216"/>
              <a:gd name="connsiteY13-8972" fmla="*/ 700641 h 6363850"/>
              <a:gd name="connsiteX14-8973" fmla="*/ 257196 w 4608216"/>
              <a:gd name="connsiteY14-8974" fmla="*/ 1104501 h 6363850"/>
              <a:gd name="connsiteX15-8975" fmla="*/ 21 w 4608216"/>
              <a:gd name="connsiteY15-8976" fmla="*/ 2094149 h 6363850"/>
              <a:gd name="connsiteX16-8977" fmla="*/ 81936 w 4608216"/>
              <a:gd name="connsiteY16-8978" fmla="*/ 2506581 h 6363850"/>
              <a:gd name="connsiteX17-8979" fmla="*/ 207666 w 4608216"/>
              <a:gd name="connsiteY17-8980" fmla="*/ 2715179 h 6363850"/>
              <a:gd name="connsiteX18-8981" fmla="*/ 425789 w 4608216"/>
              <a:gd name="connsiteY18-8982" fmla="*/ 2958066 h 6363850"/>
              <a:gd name="connsiteX19-8983" fmla="*/ 577236 w 4608216"/>
              <a:gd name="connsiteY19-8984" fmla="*/ 3283821 h 6363850"/>
              <a:gd name="connsiteX20-8985" fmla="*/ 554376 w 4608216"/>
              <a:gd name="connsiteY20-8986" fmla="*/ 3779121 h 6363850"/>
              <a:gd name="connsiteX21-8987" fmla="*/ 584856 w 4608216"/>
              <a:gd name="connsiteY21-8988" fmla="*/ 4189649 h 6363850"/>
              <a:gd name="connsiteX22-8989" fmla="*/ 750591 w 4608216"/>
              <a:gd name="connsiteY22-8990" fmla="*/ 4376338 h 6363850"/>
              <a:gd name="connsiteX23-8991" fmla="*/ 1239224 w 4608216"/>
              <a:gd name="connsiteY23-8992" fmla="*/ 4600176 h 6363850"/>
              <a:gd name="connsiteX24-8993" fmla="*/ 2013606 w 4608216"/>
              <a:gd name="connsiteY24-8994" fmla="*/ 5287881 h 6363850"/>
              <a:gd name="connsiteX25-8995" fmla="*/ 2347616 w 4608216"/>
              <a:gd name="connsiteY25-8996" fmla="*/ 5571091 h 6363850"/>
              <a:gd name="connsiteX26-8997" fmla="*/ 2797196 w 4608216"/>
              <a:gd name="connsiteY26-8998" fmla="*/ 5722856 h 6363850"/>
              <a:gd name="connsiteX27-8999" fmla="*/ 2947056 w 4608216"/>
              <a:gd name="connsiteY27-9000" fmla="*/ 5859381 h 6363850"/>
              <a:gd name="connsiteX28-9001" fmla="*/ 3777636 w 4608216"/>
              <a:gd name="connsiteY28-9002" fmla="*/ 6362301 h 6363850"/>
              <a:gd name="connsiteX29-9003" fmla="*/ 4167209 w 4608216"/>
              <a:gd name="connsiteY29-9004" fmla="*/ 6247048 h 6363850"/>
              <a:gd name="connsiteX30-9005" fmla="*/ 4314846 w 4608216"/>
              <a:gd name="connsiteY30-9006" fmla="*/ 6004161 h 6363850"/>
              <a:gd name="connsiteX31-9007" fmla="*/ 4219596 w 4608216"/>
              <a:gd name="connsiteY31-9008" fmla="*/ 5577441 h 6363850"/>
              <a:gd name="connsiteX32-9009" fmla="*/ 4151016 w 4608216"/>
              <a:gd name="connsiteY32-9010" fmla="*/ 5325981 h 6363850"/>
              <a:gd name="connsiteX33-9011" fmla="*/ 3884316 w 4608216"/>
              <a:gd name="connsiteY33-9012" fmla="*/ 4830681 h 6363850"/>
              <a:gd name="connsiteX34-9013" fmla="*/ 3944324 w 4608216"/>
              <a:gd name="connsiteY34-9014" fmla="*/ 4408723 h 6363850"/>
              <a:gd name="connsiteX35-9015" fmla="*/ 4359613 w 4608216"/>
              <a:gd name="connsiteY35-9016" fmla="*/ 3913423 h 6363850"/>
              <a:gd name="connsiteX36-9017" fmla="*/ 4608216 w 4608216"/>
              <a:gd name="connsiteY36-9018" fmla="*/ 3535281 h 6363850"/>
              <a:gd name="connsiteX37-9019" fmla="*/ 4574879 w 4608216"/>
              <a:gd name="connsiteY37-9020" fmla="*/ 3240958 h 6363850"/>
              <a:gd name="connsiteX38-9021" fmla="*/ 4387236 w 4608216"/>
              <a:gd name="connsiteY38-9022" fmla="*/ 2834241 h 6363850"/>
              <a:gd name="connsiteX39-9023" fmla="*/ 4295796 w 4608216"/>
              <a:gd name="connsiteY39-9024" fmla="*/ 2415141 h 6363850"/>
              <a:gd name="connsiteX40-9025" fmla="*/ 4524396 w 4608216"/>
              <a:gd name="connsiteY40-9026" fmla="*/ 2003661 h 6363850"/>
              <a:gd name="connsiteX41-9027" fmla="*/ 4425336 w 4608216"/>
              <a:gd name="connsiteY41-9028" fmla="*/ 1790301 h 6363850"/>
              <a:gd name="connsiteX42-9029" fmla="*/ 4219596 w 4608216"/>
              <a:gd name="connsiteY42-9030" fmla="*/ 647301 h 6363850"/>
              <a:gd name="connsiteX43-9031" fmla="*/ 4307226 w 4608216"/>
              <a:gd name="connsiteY43-9032" fmla="*/ 485376 h 6363850"/>
              <a:gd name="connsiteX0-9033" fmla="*/ 4307226 w 4608216"/>
              <a:gd name="connsiteY0-9034" fmla="*/ 485376 h 6363850"/>
              <a:gd name="connsiteX1-9035" fmla="*/ 4197689 w 4608216"/>
              <a:gd name="connsiteY1-9036" fmla="*/ 366314 h 6363850"/>
              <a:gd name="connsiteX2-9037" fmla="*/ 3564276 w 4608216"/>
              <a:gd name="connsiteY2-9038" fmla="*/ 228201 h 6363850"/>
              <a:gd name="connsiteX3-9039" fmla="*/ 3381396 w 4608216"/>
              <a:gd name="connsiteY3-9040" fmla="*/ 167241 h 6363850"/>
              <a:gd name="connsiteX4-9041" fmla="*/ 3008016 w 4608216"/>
              <a:gd name="connsiteY4-9042" fmla="*/ 52941 h 6363850"/>
              <a:gd name="connsiteX5-9043" fmla="*/ 2834661 w 4608216"/>
              <a:gd name="connsiteY5-9044" fmla="*/ 10079 h 6363850"/>
              <a:gd name="connsiteX6-9045" fmla="*/ 2587011 w 4608216"/>
              <a:gd name="connsiteY6-9046" fmla="*/ 38654 h 6363850"/>
              <a:gd name="connsiteX7-9047" fmla="*/ 2406036 w 4608216"/>
              <a:gd name="connsiteY7-9048" fmla="*/ 129141 h 6363850"/>
              <a:gd name="connsiteX8-9049" fmla="*/ 1857396 w 4608216"/>
              <a:gd name="connsiteY8-9050" fmla="*/ 449181 h 6363850"/>
              <a:gd name="connsiteX9-9051" fmla="*/ 1651656 w 4608216"/>
              <a:gd name="connsiteY9-9052" fmla="*/ 563481 h 6363850"/>
              <a:gd name="connsiteX10-9053" fmla="*/ 1514496 w 4608216"/>
              <a:gd name="connsiteY10-9054" fmla="*/ 593961 h 6363850"/>
              <a:gd name="connsiteX11-9055" fmla="*/ 1217316 w 4608216"/>
              <a:gd name="connsiteY11-9056" fmla="*/ 616821 h 6363850"/>
              <a:gd name="connsiteX12-9057" fmla="*/ 699156 w 4608216"/>
              <a:gd name="connsiteY12-9058" fmla="*/ 624441 h 6363850"/>
              <a:gd name="connsiteX13-9059" fmla="*/ 485796 w 4608216"/>
              <a:gd name="connsiteY13-9060" fmla="*/ 700641 h 6363850"/>
              <a:gd name="connsiteX14-9061" fmla="*/ 257196 w 4608216"/>
              <a:gd name="connsiteY14-9062" fmla="*/ 1104501 h 6363850"/>
              <a:gd name="connsiteX15-9063" fmla="*/ 21 w 4608216"/>
              <a:gd name="connsiteY15-9064" fmla="*/ 2094149 h 6363850"/>
              <a:gd name="connsiteX16-9065" fmla="*/ 81936 w 4608216"/>
              <a:gd name="connsiteY16-9066" fmla="*/ 2506581 h 6363850"/>
              <a:gd name="connsiteX17-9067" fmla="*/ 207666 w 4608216"/>
              <a:gd name="connsiteY17-9068" fmla="*/ 2715179 h 6363850"/>
              <a:gd name="connsiteX18-9069" fmla="*/ 425789 w 4608216"/>
              <a:gd name="connsiteY18-9070" fmla="*/ 2958066 h 6363850"/>
              <a:gd name="connsiteX19-9071" fmla="*/ 577236 w 4608216"/>
              <a:gd name="connsiteY19-9072" fmla="*/ 3283821 h 6363850"/>
              <a:gd name="connsiteX20-9073" fmla="*/ 554376 w 4608216"/>
              <a:gd name="connsiteY20-9074" fmla="*/ 3779121 h 6363850"/>
              <a:gd name="connsiteX21-9075" fmla="*/ 584856 w 4608216"/>
              <a:gd name="connsiteY21-9076" fmla="*/ 4189649 h 6363850"/>
              <a:gd name="connsiteX22-9077" fmla="*/ 750591 w 4608216"/>
              <a:gd name="connsiteY22-9078" fmla="*/ 4376338 h 6363850"/>
              <a:gd name="connsiteX23-9079" fmla="*/ 1239224 w 4608216"/>
              <a:gd name="connsiteY23-9080" fmla="*/ 4600176 h 6363850"/>
              <a:gd name="connsiteX24-9081" fmla="*/ 2013606 w 4608216"/>
              <a:gd name="connsiteY24-9082" fmla="*/ 5287881 h 6363850"/>
              <a:gd name="connsiteX25-9083" fmla="*/ 2347616 w 4608216"/>
              <a:gd name="connsiteY25-9084" fmla="*/ 5571091 h 6363850"/>
              <a:gd name="connsiteX26-9085" fmla="*/ 2797196 w 4608216"/>
              <a:gd name="connsiteY26-9086" fmla="*/ 5722856 h 6363850"/>
              <a:gd name="connsiteX27-9087" fmla="*/ 3118506 w 4608216"/>
              <a:gd name="connsiteY27-9088" fmla="*/ 5808581 h 6363850"/>
              <a:gd name="connsiteX28-9089" fmla="*/ 3777636 w 4608216"/>
              <a:gd name="connsiteY28-9090" fmla="*/ 6362301 h 6363850"/>
              <a:gd name="connsiteX29-9091" fmla="*/ 4167209 w 4608216"/>
              <a:gd name="connsiteY29-9092" fmla="*/ 6247048 h 6363850"/>
              <a:gd name="connsiteX30-9093" fmla="*/ 4314846 w 4608216"/>
              <a:gd name="connsiteY30-9094" fmla="*/ 6004161 h 6363850"/>
              <a:gd name="connsiteX31-9095" fmla="*/ 4219596 w 4608216"/>
              <a:gd name="connsiteY31-9096" fmla="*/ 5577441 h 6363850"/>
              <a:gd name="connsiteX32-9097" fmla="*/ 4151016 w 4608216"/>
              <a:gd name="connsiteY32-9098" fmla="*/ 5325981 h 6363850"/>
              <a:gd name="connsiteX33-9099" fmla="*/ 3884316 w 4608216"/>
              <a:gd name="connsiteY33-9100" fmla="*/ 4830681 h 6363850"/>
              <a:gd name="connsiteX34-9101" fmla="*/ 3944324 w 4608216"/>
              <a:gd name="connsiteY34-9102" fmla="*/ 4408723 h 6363850"/>
              <a:gd name="connsiteX35-9103" fmla="*/ 4359613 w 4608216"/>
              <a:gd name="connsiteY35-9104" fmla="*/ 3913423 h 6363850"/>
              <a:gd name="connsiteX36-9105" fmla="*/ 4608216 w 4608216"/>
              <a:gd name="connsiteY36-9106" fmla="*/ 3535281 h 6363850"/>
              <a:gd name="connsiteX37-9107" fmla="*/ 4574879 w 4608216"/>
              <a:gd name="connsiteY37-9108" fmla="*/ 3240958 h 6363850"/>
              <a:gd name="connsiteX38-9109" fmla="*/ 4387236 w 4608216"/>
              <a:gd name="connsiteY38-9110" fmla="*/ 2834241 h 6363850"/>
              <a:gd name="connsiteX39-9111" fmla="*/ 4295796 w 4608216"/>
              <a:gd name="connsiteY39-9112" fmla="*/ 2415141 h 6363850"/>
              <a:gd name="connsiteX40-9113" fmla="*/ 4524396 w 4608216"/>
              <a:gd name="connsiteY40-9114" fmla="*/ 2003661 h 6363850"/>
              <a:gd name="connsiteX41-9115" fmla="*/ 4425336 w 4608216"/>
              <a:gd name="connsiteY41-9116" fmla="*/ 1790301 h 6363850"/>
              <a:gd name="connsiteX42-9117" fmla="*/ 4219596 w 4608216"/>
              <a:gd name="connsiteY42-9118" fmla="*/ 647301 h 6363850"/>
              <a:gd name="connsiteX43-9119" fmla="*/ 4307226 w 4608216"/>
              <a:gd name="connsiteY43-9120" fmla="*/ 485376 h 6363850"/>
              <a:gd name="connsiteX0-9121" fmla="*/ 4307226 w 4608216"/>
              <a:gd name="connsiteY0-9122" fmla="*/ 485376 h 6291776"/>
              <a:gd name="connsiteX1-9123" fmla="*/ 4197689 w 4608216"/>
              <a:gd name="connsiteY1-9124" fmla="*/ 366314 h 6291776"/>
              <a:gd name="connsiteX2-9125" fmla="*/ 3564276 w 4608216"/>
              <a:gd name="connsiteY2-9126" fmla="*/ 228201 h 6291776"/>
              <a:gd name="connsiteX3-9127" fmla="*/ 3381396 w 4608216"/>
              <a:gd name="connsiteY3-9128" fmla="*/ 167241 h 6291776"/>
              <a:gd name="connsiteX4-9129" fmla="*/ 3008016 w 4608216"/>
              <a:gd name="connsiteY4-9130" fmla="*/ 52941 h 6291776"/>
              <a:gd name="connsiteX5-9131" fmla="*/ 2834661 w 4608216"/>
              <a:gd name="connsiteY5-9132" fmla="*/ 10079 h 6291776"/>
              <a:gd name="connsiteX6-9133" fmla="*/ 2587011 w 4608216"/>
              <a:gd name="connsiteY6-9134" fmla="*/ 38654 h 6291776"/>
              <a:gd name="connsiteX7-9135" fmla="*/ 2406036 w 4608216"/>
              <a:gd name="connsiteY7-9136" fmla="*/ 129141 h 6291776"/>
              <a:gd name="connsiteX8-9137" fmla="*/ 1857396 w 4608216"/>
              <a:gd name="connsiteY8-9138" fmla="*/ 449181 h 6291776"/>
              <a:gd name="connsiteX9-9139" fmla="*/ 1651656 w 4608216"/>
              <a:gd name="connsiteY9-9140" fmla="*/ 563481 h 6291776"/>
              <a:gd name="connsiteX10-9141" fmla="*/ 1514496 w 4608216"/>
              <a:gd name="connsiteY10-9142" fmla="*/ 593961 h 6291776"/>
              <a:gd name="connsiteX11-9143" fmla="*/ 1217316 w 4608216"/>
              <a:gd name="connsiteY11-9144" fmla="*/ 616821 h 6291776"/>
              <a:gd name="connsiteX12-9145" fmla="*/ 699156 w 4608216"/>
              <a:gd name="connsiteY12-9146" fmla="*/ 624441 h 6291776"/>
              <a:gd name="connsiteX13-9147" fmla="*/ 485796 w 4608216"/>
              <a:gd name="connsiteY13-9148" fmla="*/ 700641 h 6291776"/>
              <a:gd name="connsiteX14-9149" fmla="*/ 257196 w 4608216"/>
              <a:gd name="connsiteY14-9150" fmla="*/ 1104501 h 6291776"/>
              <a:gd name="connsiteX15-9151" fmla="*/ 21 w 4608216"/>
              <a:gd name="connsiteY15-9152" fmla="*/ 2094149 h 6291776"/>
              <a:gd name="connsiteX16-9153" fmla="*/ 81936 w 4608216"/>
              <a:gd name="connsiteY16-9154" fmla="*/ 2506581 h 6291776"/>
              <a:gd name="connsiteX17-9155" fmla="*/ 207666 w 4608216"/>
              <a:gd name="connsiteY17-9156" fmla="*/ 2715179 h 6291776"/>
              <a:gd name="connsiteX18-9157" fmla="*/ 425789 w 4608216"/>
              <a:gd name="connsiteY18-9158" fmla="*/ 2958066 h 6291776"/>
              <a:gd name="connsiteX19-9159" fmla="*/ 577236 w 4608216"/>
              <a:gd name="connsiteY19-9160" fmla="*/ 3283821 h 6291776"/>
              <a:gd name="connsiteX20-9161" fmla="*/ 554376 w 4608216"/>
              <a:gd name="connsiteY20-9162" fmla="*/ 3779121 h 6291776"/>
              <a:gd name="connsiteX21-9163" fmla="*/ 584856 w 4608216"/>
              <a:gd name="connsiteY21-9164" fmla="*/ 4189649 h 6291776"/>
              <a:gd name="connsiteX22-9165" fmla="*/ 750591 w 4608216"/>
              <a:gd name="connsiteY22-9166" fmla="*/ 4376338 h 6291776"/>
              <a:gd name="connsiteX23-9167" fmla="*/ 1239224 w 4608216"/>
              <a:gd name="connsiteY23-9168" fmla="*/ 4600176 h 6291776"/>
              <a:gd name="connsiteX24-9169" fmla="*/ 2013606 w 4608216"/>
              <a:gd name="connsiteY24-9170" fmla="*/ 5287881 h 6291776"/>
              <a:gd name="connsiteX25-9171" fmla="*/ 2347616 w 4608216"/>
              <a:gd name="connsiteY25-9172" fmla="*/ 5571091 h 6291776"/>
              <a:gd name="connsiteX26-9173" fmla="*/ 2797196 w 4608216"/>
              <a:gd name="connsiteY26-9174" fmla="*/ 5722856 h 6291776"/>
              <a:gd name="connsiteX27-9175" fmla="*/ 3118506 w 4608216"/>
              <a:gd name="connsiteY27-9176" fmla="*/ 5808581 h 6291776"/>
              <a:gd name="connsiteX28-9177" fmla="*/ 3891936 w 4608216"/>
              <a:gd name="connsiteY28-9178" fmla="*/ 6267051 h 6291776"/>
              <a:gd name="connsiteX29-9179" fmla="*/ 4167209 w 4608216"/>
              <a:gd name="connsiteY29-9180" fmla="*/ 6247048 h 6291776"/>
              <a:gd name="connsiteX30-9181" fmla="*/ 4314846 w 4608216"/>
              <a:gd name="connsiteY30-9182" fmla="*/ 6004161 h 6291776"/>
              <a:gd name="connsiteX31-9183" fmla="*/ 4219596 w 4608216"/>
              <a:gd name="connsiteY31-9184" fmla="*/ 5577441 h 6291776"/>
              <a:gd name="connsiteX32-9185" fmla="*/ 4151016 w 4608216"/>
              <a:gd name="connsiteY32-9186" fmla="*/ 5325981 h 6291776"/>
              <a:gd name="connsiteX33-9187" fmla="*/ 3884316 w 4608216"/>
              <a:gd name="connsiteY33-9188" fmla="*/ 4830681 h 6291776"/>
              <a:gd name="connsiteX34-9189" fmla="*/ 3944324 w 4608216"/>
              <a:gd name="connsiteY34-9190" fmla="*/ 4408723 h 6291776"/>
              <a:gd name="connsiteX35-9191" fmla="*/ 4359613 w 4608216"/>
              <a:gd name="connsiteY35-9192" fmla="*/ 3913423 h 6291776"/>
              <a:gd name="connsiteX36-9193" fmla="*/ 4608216 w 4608216"/>
              <a:gd name="connsiteY36-9194" fmla="*/ 3535281 h 6291776"/>
              <a:gd name="connsiteX37-9195" fmla="*/ 4574879 w 4608216"/>
              <a:gd name="connsiteY37-9196" fmla="*/ 3240958 h 6291776"/>
              <a:gd name="connsiteX38-9197" fmla="*/ 4387236 w 4608216"/>
              <a:gd name="connsiteY38-9198" fmla="*/ 2834241 h 6291776"/>
              <a:gd name="connsiteX39-9199" fmla="*/ 4295796 w 4608216"/>
              <a:gd name="connsiteY39-9200" fmla="*/ 2415141 h 6291776"/>
              <a:gd name="connsiteX40-9201" fmla="*/ 4524396 w 4608216"/>
              <a:gd name="connsiteY40-9202" fmla="*/ 2003661 h 6291776"/>
              <a:gd name="connsiteX41-9203" fmla="*/ 4425336 w 4608216"/>
              <a:gd name="connsiteY41-9204" fmla="*/ 1790301 h 6291776"/>
              <a:gd name="connsiteX42-9205" fmla="*/ 4219596 w 4608216"/>
              <a:gd name="connsiteY42-9206" fmla="*/ 647301 h 6291776"/>
              <a:gd name="connsiteX43-9207" fmla="*/ 4307226 w 4608216"/>
              <a:gd name="connsiteY43-9208" fmla="*/ 485376 h 6291776"/>
              <a:gd name="connsiteX0-9209" fmla="*/ 4307226 w 4608216"/>
              <a:gd name="connsiteY0-9210" fmla="*/ 485376 h 6291776"/>
              <a:gd name="connsiteX1-9211" fmla="*/ 4197689 w 4608216"/>
              <a:gd name="connsiteY1-9212" fmla="*/ 366314 h 6291776"/>
              <a:gd name="connsiteX2-9213" fmla="*/ 3564276 w 4608216"/>
              <a:gd name="connsiteY2-9214" fmla="*/ 228201 h 6291776"/>
              <a:gd name="connsiteX3-9215" fmla="*/ 3381396 w 4608216"/>
              <a:gd name="connsiteY3-9216" fmla="*/ 167241 h 6291776"/>
              <a:gd name="connsiteX4-9217" fmla="*/ 3008016 w 4608216"/>
              <a:gd name="connsiteY4-9218" fmla="*/ 52941 h 6291776"/>
              <a:gd name="connsiteX5-9219" fmla="*/ 2834661 w 4608216"/>
              <a:gd name="connsiteY5-9220" fmla="*/ 10079 h 6291776"/>
              <a:gd name="connsiteX6-9221" fmla="*/ 2587011 w 4608216"/>
              <a:gd name="connsiteY6-9222" fmla="*/ 38654 h 6291776"/>
              <a:gd name="connsiteX7-9223" fmla="*/ 2406036 w 4608216"/>
              <a:gd name="connsiteY7-9224" fmla="*/ 129141 h 6291776"/>
              <a:gd name="connsiteX8-9225" fmla="*/ 1857396 w 4608216"/>
              <a:gd name="connsiteY8-9226" fmla="*/ 449181 h 6291776"/>
              <a:gd name="connsiteX9-9227" fmla="*/ 1651656 w 4608216"/>
              <a:gd name="connsiteY9-9228" fmla="*/ 563481 h 6291776"/>
              <a:gd name="connsiteX10-9229" fmla="*/ 1514496 w 4608216"/>
              <a:gd name="connsiteY10-9230" fmla="*/ 593961 h 6291776"/>
              <a:gd name="connsiteX11-9231" fmla="*/ 1217316 w 4608216"/>
              <a:gd name="connsiteY11-9232" fmla="*/ 616821 h 6291776"/>
              <a:gd name="connsiteX12-9233" fmla="*/ 699156 w 4608216"/>
              <a:gd name="connsiteY12-9234" fmla="*/ 624441 h 6291776"/>
              <a:gd name="connsiteX13-9235" fmla="*/ 485796 w 4608216"/>
              <a:gd name="connsiteY13-9236" fmla="*/ 700641 h 6291776"/>
              <a:gd name="connsiteX14-9237" fmla="*/ 257196 w 4608216"/>
              <a:gd name="connsiteY14-9238" fmla="*/ 1104501 h 6291776"/>
              <a:gd name="connsiteX15-9239" fmla="*/ 21 w 4608216"/>
              <a:gd name="connsiteY15-9240" fmla="*/ 2094149 h 6291776"/>
              <a:gd name="connsiteX16-9241" fmla="*/ 81936 w 4608216"/>
              <a:gd name="connsiteY16-9242" fmla="*/ 2506581 h 6291776"/>
              <a:gd name="connsiteX17-9243" fmla="*/ 207666 w 4608216"/>
              <a:gd name="connsiteY17-9244" fmla="*/ 2715179 h 6291776"/>
              <a:gd name="connsiteX18-9245" fmla="*/ 425789 w 4608216"/>
              <a:gd name="connsiteY18-9246" fmla="*/ 2958066 h 6291776"/>
              <a:gd name="connsiteX19-9247" fmla="*/ 577236 w 4608216"/>
              <a:gd name="connsiteY19-9248" fmla="*/ 3283821 h 6291776"/>
              <a:gd name="connsiteX20-9249" fmla="*/ 554376 w 4608216"/>
              <a:gd name="connsiteY20-9250" fmla="*/ 3779121 h 6291776"/>
              <a:gd name="connsiteX21-9251" fmla="*/ 584856 w 4608216"/>
              <a:gd name="connsiteY21-9252" fmla="*/ 4189649 h 6291776"/>
              <a:gd name="connsiteX22-9253" fmla="*/ 750591 w 4608216"/>
              <a:gd name="connsiteY22-9254" fmla="*/ 4376338 h 6291776"/>
              <a:gd name="connsiteX23-9255" fmla="*/ 1239224 w 4608216"/>
              <a:gd name="connsiteY23-9256" fmla="*/ 4600176 h 6291776"/>
              <a:gd name="connsiteX24-9257" fmla="*/ 2013606 w 4608216"/>
              <a:gd name="connsiteY24-9258" fmla="*/ 5287881 h 6291776"/>
              <a:gd name="connsiteX25-9259" fmla="*/ 2347616 w 4608216"/>
              <a:gd name="connsiteY25-9260" fmla="*/ 5571091 h 6291776"/>
              <a:gd name="connsiteX26-9261" fmla="*/ 2797196 w 4608216"/>
              <a:gd name="connsiteY26-9262" fmla="*/ 5722856 h 6291776"/>
              <a:gd name="connsiteX27-9263" fmla="*/ 3118506 w 4608216"/>
              <a:gd name="connsiteY27-9264" fmla="*/ 5808581 h 6291776"/>
              <a:gd name="connsiteX28-9265" fmla="*/ 3891936 w 4608216"/>
              <a:gd name="connsiteY28-9266" fmla="*/ 6267051 h 6291776"/>
              <a:gd name="connsiteX29-9267" fmla="*/ 4167209 w 4608216"/>
              <a:gd name="connsiteY29-9268" fmla="*/ 6247048 h 6291776"/>
              <a:gd name="connsiteX30-9269" fmla="*/ 4314846 w 4608216"/>
              <a:gd name="connsiteY30-9270" fmla="*/ 6004161 h 6291776"/>
              <a:gd name="connsiteX31-9271" fmla="*/ 4219596 w 4608216"/>
              <a:gd name="connsiteY31-9272" fmla="*/ 5577441 h 6291776"/>
              <a:gd name="connsiteX32-9273" fmla="*/ 4151016 w 4608216"/>
              <a:gd name="connsiteY32-9274" fmla="*/ 5325981 h 6291776"/>
              <a:gd name="connsiteX33-9275" fmla="*/ 3884316 w 4608216"/>
              <a:gd name="connsiteY33-9276" fmla="*/ 4830681 h 6291776"/>
              <a:gd name="connsiteX34-9277" fmla="*/ 3944324 w 4608216"/>
              <a:gd name="connsiteY34-9278" fmla="*/ 4408723 h 6291776"/>
              <a:gd name="connsiteX35-9279" fmla="*/ 4359613 w 4608216"/>
              <a:gd name="connsiteY35-9280" fmla="*/ 3913423 h 6291776"/>
              <a:gd name="connsiteX36-9281" fmla="*/ 4608216 w 4608216"/>
              <a:gd name="connsiteY36-9282" fmla="*/ 3535281 h 6291776"/>
              <a:gd name="connsiteX37-9283" fmla="*/ 4574879 w 4608216"/>
              <a:gd name="connsiteY37-9284" fmla="*/ 3240958 h 6291776"/>
              <a:gd name="connsiteX38-9285" fmla="*/ 4387236 w 4608216"/>
              <a:gd name="connsiteY38-9286" fmla="*/ 2834241 h 6291776"/>
              <a:gd name="connsiteX39-9287" fmla="*/ 4295796 w 4608216"/>
              <a:gd name="connsiteY39-9288" fmla="*/ 2415141 h 6291776"/>
              <a:gd name="connsiteX40-9289" fmla="*/ 4524396 w 4608216"/>
              <a:gd name="connsiteY40-9290" fmla="*/ 2003661 h 6291776"/>
              <a:gd name="connsiteX41-9291" fmla="*/ 4425336 w 4608216"/>
              <a:gd name="connsiteY41-9292" fmla="*/ 1790301 h 6291776"/>
              <a:gd name="connsiteX42-9293" fmla="*/ 4219596 w 4608216"/>
              <a:gd name="connsiteY42-9294" fmla="*/ 647301 h 6291776"/>
              <a:gd name="connsiteX43-9295" fmla="*/ 4307226 w 4608216"/>
              <a:gd name="connsiteY43-9296" fmla="*/ 485376 h 6291776"/>
              <a:gd name="connsiteX0-9297" fmla="*/ 4307226 w 4608216"/>
              <a:gd name="connsiteY0-9298" fmla="*/ 485376 h 6300516"/>
              <a:gd name="connsiteX1-9299" fmla="*/ 4197689 w 4608216"/>
              <a:gd name="connsiteY1-9300" fmla="*/ 366314 h 6300516"/>
              <a:gd name="connsiteX2-9301" fmla="*/ 3564276 w 4608216"/>
              <a:gd name="connsiteY2-9302" fmla="*/ 228201 h 6300516"/>
              <a:gd name="connsiteX3-9303" fmla="*/ 3381396 w 4608216"/>
              <a:gd name="connsiteY3-9304" fmla="*/ 167241 h 6300516"/>
              <a:gd name="connsiteX4-9305" fmla="*/ 3008016 w 4608216"/>
              <a:gd name="connsiteY4-9306" fmla="*/ 52941 h 6300516"/>
              <a:gd name="connsiteX5-9307" fmla="*/ 2834661 w 4608216"/>
              <a:gd name="connsiteY5-9308" fmla="*/ 10079 h 6300516"/>
              <a:gd name="connsiteX6-9309" fmla="*/ 2587011 w 4608216"/>
              <a:gd name="connsiteY6-9310" fmla="*/ 38654 h 6300516"/>
              <a:gd name="connsiteX7-9311" fmla="*/ 2406036 w 4608216"/>
              <a:gd name="connsiteY7-9312" fmla="*/ 129141 h 6300516"/>
              <a:gd name="connsiteX8-9313" fmla="*/ 1857396 w 4608216"/>
              <a:gd name="connsiteY8-9314" fmla="*/ 449181 h 6300516"/>
              <a:gd name="connsiteX9-9315" fmla="*/ 1651656 w 4608216"/>
              <a:gd name="connsiteY9-9316" fmla="*/ 563481 h 6300516"/>
              <a:gd name="connsiteX10-9317" fmla="*/ 1514496 w 4608216"/>
              <a:gd name="connsiteY10-9318" fmla="*/ 593961 h 6300516"/>
              <a:gd name="connsiteX11-9319" fmla="*/ 1217316 w 4608216"/>
              <a:gd name="connsiteY11-9320" fmla="*/ 616821 h 6300516"/>
              <a:gd name="connsiteX12-9321" fmla="*/ 699156 w 4608216"/>
              <a:gd name="connsiteY12-9322" fmla="*/ 624441 h 6300516"/>
              <a:gd name="connsiteX13-9323" fmla="*/ 485796 w 4608216"/>
              <a:gd name="connsiteY13-9324" fmla="*/ 700641 h 6300516"/>
              <a:gd name="connsiteX14-9325" fmla="*/ 257196 w 4608216"/>
              <a:gd name="connsiteY14-9326" fmla="*/ 1104501 h 6300516"/>
              <a:gd name="connsiteX15-9327" fmla="*/ 21 w 4608216"/>
              <a:gd name="connsiteY15-9328" fmla="*/ 2094149 h 6300516"/>
              <a:gd name="connsiteX16-9329" fmla="*/ 81936 w 4608216"/>
              <a:gd name="connsiteY16-9330" fmla="*/ 2506581 h 6300516"/>
              <a:gd name="connsiteX17-9331" fmla="*/ 207666 w 4608216"/>
              <a:gd name="connsiteY17-9332" fmla="*/ 2715179 h 6300516"/>
              <a:gd name="connsiteX18-9333" fmla="*/ 425789 w 4608216"/>
              <a:gd name="connsiteY18-9334" fmla="*/ 2958066 h 6300516"/>
              <a:gd name="connsiteX19-9335" fmla="*/ 577236 w 4608216"/>
              <a:gd name="connsiteY19-9336" fmla="*/ 3283821 h 6300516"/>
              <a:gd name="connsiteX20-9337" fmla="*/ 554376 w 4608216"/>
              <a:gd name="connsiteY20-9338" fmla="*/ 3779121 h 6300516"/>
              <a:gd name="connsiteX21-9339" fmla="*/ 584856 w 4608216"/>
              <a:gd name="connsiteY21-9340" fmla="*/ 4189649 h 6300516"/>
              <a:gd name="connsiteX22-9341" fmla="*/ 750591 w 4608216"/>
              <a:gd name="connsiteY22-9342" fmla="*/ 4376338 h 6300516"/>
              <a:gd name="connsiteX23-9343" fmla="*/ 1239224 w 4608216"/>
              <a:gd name="connsiteY23-9344" fmla="*/ 4600176 h 6300516"/>
              <a:gd name="connsiteX24-9345" fmla="*/ 2013606 w 4608216"/>
              <a:gd name="connsiteY24-9346" fmla="*/ 5287881 h 6300516"/>
              <a:gd name="connsiteX25-9347" fmla="*/ 2347616 w 4608216"/>
              <a:gd name="connsiteY25-9348" fmla="*/ 5571091 h 6300516"/>
              <a:gd name="connsiteX26-9349" fmla="*/ 2797196 w 4608216"/>
              <a:gd name="connsiteY26-9350" fmla="*/ 5722856 h 6300516"/>
              <a:gd name="connsiteX27-9351" fmla="*/ 3118506 w 4608216"/>
              <a:gd name="connsiteY27-9352" fmla="*/ 5808581 h 6300516"/>
              <a:gd name="connsiteX28-9353" fmla="*/ 3891936 w 4608216"/>
              <a:gd name="connsiteY28-9354" fmla="*/ 6267051 h 6300516"/>
              <a:gd name="connsiteX29-9355" fmla="*/ 4167209 w 4608216"/>
              <a:gd name="connsiteY29-9356" fmla="*/ 6247048 h 6300516"/>
              <a:gd name="connsiteX30-9357" fmla="*/ 4314846 w 4608216"/>
              <a:gd name="connsiteY30-9358" fmla="*/ 6004161 h 6300516"/>
              <a:gd name="connsiteX31-9359" fmla="*/ 4219596 w 4608216"/>
              <a:gd name="connsiteY31-9360" fmla="*/ 5577441 h 6300516"/>
              <a:gd name="connsiteX32-9361" fmla="*/ 4151016 w 4608216"/>
              <a:gd name="connsiteY32-9362" fmla="*/ 5325981 h 6300516"/>
              <a:gd name="connsiteX33-9363" fmla="*/ 3884316 w 4608216"/>
              <a:gd name="connsiteY33-9364" fmla="*/ 4830681 h 6300516"/>
              <a:gd name="connsiteX34-9365" fmla="*/ 3944324 w 4608216"/>
              <a:gd name="connsiteY34-9366" fmla="*/ 4408723 h 6300516"/>
              <a:gd name="connsiteX35-9367" fmla="*/ 4359613 w 4608216"/>
              <a:gd name="connsiteY35-9368" fmla="*/ 3913423 h 6300516"/>
              <a:gd name="connsiteX36-9369" fmla="*/ 4608216 w 4608216"/>
              <a:gd name="connsiteY36-9370" fmla="*/ 3535281 h 6300516"/>
              <a:gd name="connsiteX37-9371" fmla="*/ 4574879 w 4608216"/>
              <a:gd name="connsiteY37-9372" fmla="*/ 3240958 h 6300516"/>
              <a:gd name="connsiteX38-9373" fmla="*/ 4387236 w 4608216"/>
              <a:gd name="connsiteY38-9374" fmla="*/ 2834241 h 6300516"/>
              <a:gd name="connsiteX39-9375" fmla="*/ 4295796 w 4608216"/>
              <a:gd name="connsiteY39-9376" fmla="*/ 2415141 h 6300516"/>
              <a:gd name="connsiteX40-9377" fmla="*/ 4524396 w 4608216"/>
              <a:gd name="connsiteY40-9378" fmla="*/ 2003661 h 6300516"/>
              <a:gd name="connsiteX41-9379" fmla="*/ 4425336 w 4608216"/>
              <a:gd name="connsiteY41-9380" fmla="*/ 1790301 h 6300516"/>
              <a:gd name="connsiteX42-9381" fmla="*/ 4219596 w 4608216"/>
              <a:gd name="connsiteY42-9382" fmla="*/ 647301 h 6300516"/>
              <a:gd name="connsiteX43-9383" fmla="*/ 4307226 w 4608216"/>
              <a:gd name="connsiteY43-9384" fmla="*/ 485376 h 6300516"/>
              <a:gd name="connsiteX0-9385" fmla="*/ 4307226 w 4608216"/>
              <a:gd name="connsiteY0-9386" fmla="*/ 485376 h 6300516"/>
              <a:gd name="connsiteX1-9387" fmla="*/ 4197689 w 4608216"/>
              <a:gd name="connsiteY1-9388" fmla="*/ 366314 h 6300516"/>
              <a:gd name="connsiteX2-9389" fmla="*/ 3564276 w 4608216"/>
              <a:gd name="connsiteY2-9390" fmla="*/ 228201 h 6300516"/>
              <a:gd name="connsiteX3-9391" fmla="*/ 3381396 w 4608216"/>
              <a:gd name="connsiteY3-9392" fmla="*/ 167241 h 6300516"/>
              <a:gd name="connsiteX4-9393" fmla="*/ 3008016 w 4608216"/>
              <a:gd name="connsiteY4-9394" fmla="*/ 52941 h 6300516"/>
              <a:gd name="connsiteX5-9395" fmla="*/ 2834661 w 4608216"/>
              <a:gd name="connsiteY5-9396" fmla="*/ 10079 h 6300516"/>
              <a:gd name="connsiteX6-9397" fmla="*/ 2587011 w 4608216"/>
              <a:gd name="connsiteY6-9398" fmla="*/ 38654 h 6300516"/>
              <a:gd name="connsiteX7-9399" fmla="*/ 2406036 w 4608216"/>
              <a:gd name="connsiteY7-9400" fmla="*/ 129141 h 6300516"/>
              <a:gd name="connsiteX8-9401" fmla="*/ 1857396 w 4608216"/>
              <a:gd name="connsiteY8-9402" fmla="*/ 449181 h 6300516"/>
              <a:gd name="connsiteX9-9403" fmla="*/ 1651656 w 4608216"/>
              <a:gd name="connsiteY9-9404" fmla="*/ 563481 h 6300516"/>
              <a:gd name="connsiteX10-9405" fmla="*/ 1514496 w 4608216"/>
              <a:gd name="connsiteY10-9406" fmla="*/ 593961 h 6300516"/>
              <a:gd name="connsiteX11-9407" fmla="*/ 1217316 w 4608216"/>
              <a:gd name="connsiteY11-9408" fmla="*/ 616821 h 6300516"/>
              <a:gd name="connsiteX12-9409" fmla="*/ 699156 w 4608216"/>
              <a:gd name="connsiteY12-9410" fmla="*/ 624441 h 6300516"/>
              <a:gd name="connsiteX13-9411" fmla="*/ 485796 w 4608216"/>
              <a:gd name="connsiteY13-9412" fmla="*/ 700641 h 6300516"/>
              <a:gd name="connsiteX14-9413" fmla="*/ 257196 w 4608216"/>
              <a:gd name="connsiteY14-9414" fmla="*/ 1104501 h 6300516"/>
              <a:gd name="connsiteX15-9415" fmla="*/ 21 w 4608216"/>
              <a:gd name="connsiteY15-9416" fmla="*/ 2094149 h 6300516"/>
              <a:gd name="connsiteX16-9417" fmla="*/ 81936 w 4608216"/>
              <a:gd name="connsiteY16-9418" fmla="*/ 2506581 h 6300516"/>
              <a:gd name="connsiteX17-9419" fmla="*/ 207666 w 4608216"/>
              <a:gd name="connsiteY17-9420" fmla="*/ 2715179 h 6300516"/>
              <a:gd name="connsiteX18-9421" fmla="*/ 425789 w 4608216"/>
              <a:gd name="connsiteY18-9422" fmla="*/ 2958066 h 6300516"/>
              <a:gd name="connsiteX19-9423" fmla="*/ 577236 w 4608216"/>
              <a:gd name="connsiteY19-9424" fmla="*/ 3283821 h 6300516"/>
              <a:gd name="connsiteX20-9425" fmla="*/ 554376 w 4608216"/>
              <a:gd name="connsiteY20-9426" fmla="*/ 3779121 h 6300516"/>
              <a:gd name="connsiteX21-9427" fmla="*/ 584856 w 4608216"/>
              <a:gd name="connsiteY21-9428" fmla="*/ 4189649 h 6300516"/>
              <a:gd name="connsiteX22-9429" fmla="*/ 750591 w 4608216"/>
              <a:gd name="connsiteY22-9430" fmla="*/ 4376338 h 6300516"/>
              <a:gd name="connsiteX23-9431" fmla="*/ 1239224 w 4608216"/>
              <a:gd name="connsiteY23-9432" fmla="*/ 4600176 h 6300516"/>
              <a:gd name="connsiteX24-9433" fmla="*/ 2013606 w 4608216"/>
              <a:gd name="connsiteY24-9434" fmla="*/ 5287881 h 6300516"/>
              <a:gd name="connsiteX25-9435" fmla="*/ 2347616 w 4608216"/>
              <a:gd name="connsiteY25-9436" fmla="*/ 5571091 h 6300516"/>
              <a:gd name="connsiteX26-9437" fmla="*/ 2797196 w 4608216"/>
              <a:gd name="connsiteY26-9438" fmla="*/ 5722856 h 6300516"/>
              <a:gd name="connsiteX27-9439" fmla="*/ 3118506 w 4608216"/>
              <a:gd name="connsiteY27-9440" fmla="*/ 5808581 h 6300516"/>
              <a:gd name="connsiteX28-9441" fmla="*/ 3891936 w 4608216"/>
              <a:gd name="connsiteY28-9442" fmla="*/ 6267051 h 6300516"/>
              <a:gd name="connsiteX29-9443" fmla="*/ 4167209 w 4608216"/>
              <a:gd name="connsiteY29-9444" fmla="*/ 6247048 h 6300516"/>
              <a:gd name="connsiteX30-9445" fmla="*/ 4314846 w 4608216"/>
              <a:gd name="connsiteY30-9446" fmla="*/ 6004161 h 6300516"/>
              <a:gd name="connsiteX31-9447" fmla="*/ 4219596 w 4608216"/>
              <a:gd name="connsiteY31-9448" fmla="*/ 5577441 h 6300516"/>
              <a:gd name="connsiteX32-9449" fmla="*/ 4151016 w 4608216"/>
              <a:gd name="connsiteY32-9450" fmla="*/ 5325981 h 6300516"/>
              <a:gd name="connsiteX33-9451" fmla="*/ 3884316 w 4608216"/>
              <a:gd name="connsiteY33-9452" fmla="*/ 4830681 h 6300516"/>
              <a:gd name="connsiteX34-9453" fmla="*/ 3944324 w 4608216"/>
              <a:gd name="connsiteY34-9454" fmla="*/ 4408723 h 6300516"/>
              <a:gd name="connsiteX35-9455" fmla="*/ 4359613 w 4608216"/>
              <a:gd name="connsiteY35-9456" fmla="*/ 3913423 h 6300516"/>
              <a:gd name="connsiteX36-9457" fmla="*/ 4608216 w 4608216"/>
              <a:gd name="connsiteY36-9458" fmla="*/ 3535281 h 6300516"/>
              <a:gd name="connsiteX37-9459" fmla="*/ 4574879 w 4608216"/>
              <a:gd name="connsiteY37-9460" fmla="*/ 3240958 h 6300516"/>
              <a:gd name="connsiteX38-9461" fmla="*/ 4387236 w 4608216"/>
              <a:gd name="connsiteY38-9462" fmla="*/ 2834241 h 6300516"/>
              <a:gd name="connsiteX39-9463" fmla="*/ 4295796 w 4608216"/>
              <a:gd name="connsiteY39-9464" fmla="*/ 2415141 h 6300516"/>
              <a:gd name="connsiteX40-9465" fmla="*/ 4524396 w 4608216"/>
              <a:gd name="connsiteY40-9466" fmla="*/ 2003661 h 6300516"/>
              <a:gd name="connsiteX41-9467" fmla="*/ 4330086 w 4608216"/>
              <a:gd name="connsiteY41-9468" fmla="*/ 1787126 h 6300516"/>
              <a:gd name="connsiteX42-9469" fmla="*/ 4219596 w 4608216"/>
              <a:gd name="connsiteY42-9470" fmla="*/ 647301 h 6300516"/>
              <a:gd name="connsiteX43-9471" fmla="*/ 4307226 w 4608216"/>
              <a:gd name="connsiteY43-9472" fmla="*/ 485376 h 6300516"/>
              <a:gd name="connsiteX0-9473" fmla="*/ 4307226 w 4608216"/>
              <a:gd name="connsiteY0-9474" fmla="*/ 485376 h 6300516"/>
              <a:gd name="connsiteX1-9475" fmla="*/ 4197689 w 4608216"/>
              <a:gd name="connsiteY1-9476" fmla="*/ 366314 h 6300516"/>
              <a:gd name="connsiteX2-9477" fmla="*/ 3564276 w 4608216"/>
              <a:gd name="connsiteY2-9478" fmla="*/ 228201 h 6300516"/>
              <a:gd name="connsiteX3-9479" fmla="*/ 3381396 w 4608216"/>
              <a:gd name="connsiteY3-9480" fmla="*/ 167241 h 6300516"/>
              <a:gd name="connsiteX4-9481" fmla="*/ 3008016 w 4608216"/>
              <a:gd name="connsiteY4-9482" fmla="*/ 52941 h 6300516"/>
              <a:gd name="connsiteX5-9483" fmla="*/ 2834661 w 4608216"/>
              <a:gd name="connsiteY5-9484" fmla="*/ 10079 h 6300516"/>
              <a:gd name="connsiteX6-9485" fmla="*/ 2587011 w 4608216"/>
              <a:gd name="connsiteY6-9486" fmla="*/ 38654 h 6300516"/>
              <a:gd name="connsiteX7-9487" fmla="*/ 2406036 w 4608216"/>
              <a:gd name="connsiteY7-9488" fmla="*/ 129141 h 6300516"/>
              <a:gd name="connsiteX8-9489" fmla="*/ 1857396 w 4608216"/>
              <a:gd name="connsiteY8-9490" fmla="*/ 449181 h 6300516"/>
              <a:gd name="connsiteX9-9491" fmla="*/ 1651656 w 4608216"/>
              <a:gd name="connsiteY9-9492" fmla="*/ 563481 h 6300516"/>
              <a:gd name="connsiteX10-9493" fmla="*/ 1514496 w 4608216"/>
              <a:gd name="connsiteY10-9494" fmla="*/ 593961 h 6300516"/>
              <a:gd name="connsiteX11-9495" fmla="*/ 1217316 w 4608216"/>
              <a:gd name="connsiteY11-9496" fmla="*/ 616821 h 6300516"/>
              <a:gd name="connsiteX12-9497" fmla="*/ 699156 w 4608216"/>
              <a:gd name="connsiteY12-9498" fmla="*/ 624441 h 6300516"/>
              <a:gd name="connsiteX13-9499" fmla="*/ 485796 w 4608216"/>
              <a:gd name="connsiteY13-9500" fmla="*/ 700641 h 6300516"/>
              <a:gd name="connsiteX14-9501" fmla="*/ 257196 w 4608216"/>
              <a:gd name="connsiteY14-9502" fmla="*/ 1104501 h 6300516"/>
              <a:gd name="connsiteX15-9503" fmla="*/ 21 w 4608216"/>
              <a:gd name="connsiteY15-9504" fmla="*/ 2094149 h 6300516"/>
              <a:gd name="connsiteX16-9505" fmla="*/ 81936 w 4608216"/>
              <a:gd name="connsiteY16-9506" fmla="*/ 2506581 h 6300516"/>
              <a:gd name="connsiteX17-9507" fmla="*/ 207666 w 4608216"/>
              <a:gd name="connsiteY17-9508" fmla="*/ 2715179 h 6300516"/>
              <a:gd name="connsiteX18-9509" fmla="*/ 425789 w 4608216"/>
              <a:gd name="connsiteY18-9510" fmla="*/ 2958066 h 6300516"/>
              <a:gd name="connsiteX19-9511" fmla="*/ 577236 w 4608216"/>
              <a:gd name="connsiteY19-9512" fmla="*/ 3283821 h 6300516"/>
              <a:gd name="connsiteX20-9513" fmla="*/ 554376 w 4608216"/>
              <a:gd name="connsiteY20-9514" fmla="*/ 3779121 h 6300516"/>
              <a:gd name="connsiteX21-9515" fmla="*/ 584856 w 4608216"/>
              <a:gd name="connsiteY21-9516" fmla="*/ 4189649 h 6300516"/>
              <a:gd name="connsiteX22-9517" fmla="*/ 750591 w 4608216"/>
              <a:gd name="connsiteY22-9518" fmla="*/ 4376338 h 6300516"/>
              <a:gd name="connsiteX23-9519" fmla="*/ 1239224 w 4608216"/>
              <a:gd name="connsiteY23-9520" fmla="*/ 4600176 h 6300516"/>
              <a:gd name="connsiteX24-9521" fmla="*/ 2013606 w 4608216"/>
              <a:gd name="connsiteY24-9522" fmla="*/ 5287881 h 6300516"/>
              <a:gd name="connsiteX25-9523" fmla="*/ 2347616 w 4608216"/>
              <a:gd name="connsiteY25-9524" fmla="*/ 5571091 h 6300516"/>
              <a:gd name="connsiteX26-9525" fmla="*/ 2797196 w 4608216"/>
              <a:gd name="connsiteY26-9526" fmla="*/ 5722856 h 6300516"/>
              <a:gd name="connsiteX27-9527" fmla="*/ 3118506 w 4608216"/>
              <a:gd name="connsiteY27-9528" fmla="*/ 5808581 h 6300516"/>
              <a:gd name="connsiteX28-9529" fmla="*/ 3891936 w 4608216"/>
              <a:gd name="connsiteY28-9530" fmla="*/ 6267051 h 6300516"/>
              <a:gd name="connsiteX29-9531" fmla="*/ 4167209 w 4608216"/>
              <a:gd name="connsiteY29-9532" fmla="*/ 6247048 h 6300516"/>
              <a:gd name="connsiteX30-9533" fmla="*/ 4314846 w 4608216"/>
              <a:gd name="connsiteY30-9534" fmla="*/ 6004161 h 6300516"/>
              <a:gd name="connsiteX31-9535" fmla="*/ 4219596 w 4608216"/>
              <a:gd name="connsiteY31-9536" fmla="*/ 5577441 h 6300516"/>
              <a:gd name="connsiteX32-9537" fmla="*/ 4151016 w 4608216"/>
              <a:gd name="connsiteY32-9538" fmla="*/ 5325981 h 6300516"/>
              <a:gd name="connsiteX33-9539" fmla="*/ 3884316 w 4608216"/>
              <a:gd name="connsiteY33-9540" fmla="*/ 4830681 h 6300516"/>
              <a:gd name="connsiteX34-9541" fmla="*/ 3944324 w 4608216"/>
              <a:gd name="connsiteY34-9542" fmla="*/ 4408723 h 6300516"/>
              <a:gd name="connsiteX35-9543" fmla="*/ 4359613 w 4608216"/>
              <a:gd name="connsiteY35-9544" fmla="*/ 3913423 h 6300516"/>
              <a:gd name="connsiteX36-9545" fmla="*/ 4608216 w 4608216"/>
              <a:gd name="connsiteY36-9546" fmla="*/ 3535281 h 6300516"/>
              <a:gd name="connsiteX37-9547" fmla="*/ 4574879 w 4608216"/>
              <a:gd name="connsiteY37-9548" fmla="*/ 3240958 h 6300516"/>
              <a:gd name="connsiteX38-9549" fmla="*/ 4387236 w 4608216"/>
              <a:gd name="connsiteY38-9550" fmla="*/ 2834241 h 6300516"/>
              <a:gd name="connsiteX39-9551" fmla="*/ 4295796 w 4608216"/>
              <a:gd name="connsiteY39-9552" fmla="*/ 2415141 h 6300516"/>
              <a:gd name="connsiteX40-9553" fmla="*/ 4524396 w 4608216"/>
              <a:gd name="connsiteY40-9554" fmla="*/ 2003661 h 6300516"/>
              <a:gd name="connsiteX41-9555" fmla="*/ 4323736 w 4608216"/>
              <a:gd name="connsiteY41-9556" fmla="*/ 1787126 h 6300516"/>
              <a:gd name="connsiteX42-9557" fmla="*/ 4219596 w 4608216"/>
              <a:gd name="connsiteY42-9558" fmla="*/ 647301 h 6300516"/>
              <a:gd name="connsiteX43-9559" fmla="*/ 4307226 w 4608216"/>
              <a:gd name="connsiteY43-9560" fmla="*/ 485376 h 6300516"/>
              <a:gd name="connsiteX0-9561" fmla="*/ 4307226 w 4608216"/>
              <a:gd name="connsiteY0-9562" fmla="*/ 485376 h 6300516"/>
              <a:gd name="connsiteX1-9563" fmla="*/ 4197689 w 4608216"/>
              <a:gd name="connsiteY1-9564" fmla="*/ 366314 h 6300516"/>
              <a:gd name="connsiteX2-9565" fmla="*/ 3564276 w 4608216"/>
              <a:gd name="connsiteY2-9566" fmla="*/ 228201 h 6300516"/>
              <a:gd name="connsiteX3-9567" fmla="*/ 3381396 w 4608216"/>
              <a:gd name="connsiteY3-9568" fmla="*/ 167241 h 6300516"/>
              <a:gd name="connsiteX4-9569" fmla="*/ 3008016 w 4608216"/>
              <a:gd name="connsiteY4-9570" fmla="*/ 52941 h 6300516"/>
              <a:gd name="connsiteX5-9571" fmla="*/ 2834661 w 4608216"/>
              <a:gd name="connsiteY5-9572" fmla="*/ 10079 h 6300516"/>
              <a:gd name="connsiteX6-9573" fmla="*/ 2587011 w 4608216"/>
              <a:gd name="connsiteY6-9574" fmla="*/ 38654 h 6300516"/>
              <a:gd name="connsiteX7-9575" fmla="*/ 2406036 w 4608216"/>
              <a:gd name="connsiteY7-9576" fmla="*/ 129141 h 6300516"/>
              <a:gd name="connsiteX8-9577" fmla="*/ 1857396 w 4608216"/>
              <a:gd name="connsiteY8-9578" fmla="*/ 449181 h 6300516"/>
              <a:gd name="connsiteX9-9579" fmla="*/ 1651656 w 4608216"/>
              <a:gd name="connsiteY9-9580" fmla="*/ 563481 h 6300516"/>
              <a:gd name="connsiteX10-9581" fmla="*/ 1514496 w 4608216"/>
              <a:gd name="connsiteY10-9582" fmla="*/ 593961 h 6300516"/>
              <a:gd name="connsiteX11-9583" fmla="*/ 1217316 w 4608216"/>
              <a:gd name="connsiteY11-9584" fmla="*/ 616821 h 6300516"/>
              <a:gd name="connsiteX12-9585" fmla="*/ 699156 w 4608216"/>
              <a:gd name="connsiteY12-9586" fmla="*/ 624441 h 6300516"/>
              <a:gd name="connsiteX13-9587" fmla="*/ 485796 w 4608216"/>
              <a:gd name="connsiteY13-9588" fmla="*/ 700641 h 6300516"/>
              <a:gd name="connsiteX14-9589" fmla="*/ 257196 w 4608216"/>
              <a:gd name="connsiteY14-9590" fmla="*/ 1104501 h 6300516"/>
              <a:gd name="connsiteX15-9591" fmla="*/ 21 w 4608216"/>
              <a:gd name="connsiteY15-9592" fmla="*/ 2094149 h 6300516"/>
              <a:gd name="connsiteX16-9593" fmla="*/ 81936 w 4608216"/>
              <a:gd name="connsiteY16-9594" fmla="*/ 2506581 h 6300516"/>
              <a:gd name="connsiteX17-9595" fmla="*/ 207666 w 4608216"/>
              <a:gd name="connsiteY17-9596" fmla="*/ 2715179 h 6300516"/>
              <a:gd name="connsiteX18-9597" fmla="*/ 425789 w 4608216"/>
              <a:gd name="connsiteY18-9598" fmla="*/ 2958066 h 6300516"/>
              <a:gd name="connsiteX19-9599" fmla="*/ 577236 w 4608216"/>
              <a:gd name="connsiteY19-9600" fmla="*/ 3283821 h 6300516"/>
              <a:gd name="connsiteX20-9601" fmla="*/ 554376 w 4608216"/>
              <a:gd name="connsiteY20-9602" fmla="*/ 3779121 h 6300516"/>
              <a:gd name="connsiteX21-9603" fmla="*/ 584856 w 4608216"/>
              <a:gd name="connsiteY21-9604" fmla="*/ 4189649 h 6300516"/>
              <a:gd name="connsiteX22-9605" fmla="*/ 750591 w 4608216"/>
              <a:gd name="connsiteY22-9606" fmla="*/ 4376338 h 6300516"/>
              <a:gd name="connsiteX23-9607" fmla="*/ 1239224 w 4608216"/>
              <a:gd name="connsiteY23-9608" fmla="*/ 4600176 h 6300516"/>
              <a:gd name="connsiteX24-9609" fmla="*/ 2013606 w 4608216"/>
              <a:gd name="connsiteY24-9610" fmla="*/ 5287881 h 6300516"/>
              <a:gd name="connsiteX25-9611" fmla="*/ 2347616 w 4608216"/>
              <a:gd name="connsiteY25-9612" fmla="*/ 5571091 h 6300516"/>
              <a:gd name="connsiteX26-9613" fmla="*/ 2797196 w 4608216"/>
              <a:gd name="connsiteY26-9614" fmla="*/ 5722856 h 6300516"/>
              <a:gd name="connsiteX27-9615" fmla="*/ 3118506 w 4608216"/>
              <a:gd name="connsiteY27-9616" fmla="*/ 5808581 h 6300516"/>
              <a:gd name="connsiteX28-9617" fmla="*/ 3891936 w 4608216"/>
              <a:gd name="connsiteY28-9618" fmla="*/ 6267051 h 6300516"/>
              <a:gd name="connsiteX29-9619" fmla="*/ 4167209 w 4608216"/>
              <a:gd name="connsiteY29-9620" fmla="*/ 6247048 h 6300516"/>
              <a:gd name="connsiteX30-9621" fmla="*/ 4314846 w 4608216"/>
              <a:gd name="connsiteY30-9622" fmla="*/ 6004161 h 6300516"/>
              <a:gd name="connsiteX31-9623" fmla="*/ 4219596 w 4608216"/>
              <a:gd name="connsiteY31-9624" fmla="*/ 5577441 h 6300516"/>
              <a:gd name="connsiteX32-9625" fmla="*/ 4151016 w 4608216"/>
              <a:gd name="connsiteY32-9626" fmla="*/ 5325981 h 6300516"/>
              <a:gd name="connsiteX33-9627" fmla="*/ 3884316 w 4608216"/>
              <a:gd name="connsiteY33-9628" fmla="*/ 4830681 h 6300516"/>
              <a:gd name="connsiteX34-9629" fmla="*/ 3944324 w 4608216"/>
              <a:gd name="connsiteY34-9630" fmla="*/ 4408723 h 6300516"/>
              <a:gd name="connsiteX35-9631" fmla="*/ 4359613 w 4608216"/>
              <a:gd name="connsiteY35-9632" fmla="*/ 3913423 h 6300516"/>
              <a:gd name="connsiteX36-9633" fmla="*/ 4608216 w 4608216"/>
              <a:gd name="connsiteY36-9634" fmla="*/ 3535281 h 6300516"/>
              <a:gd name="connsiteX37-9635" fmla="*/ 4574879 w 4608216"/>
              <a:gd name="connsiteY37-9636" fmla="*/ 3240958 h 6300516"/>
              <a:gd name="connsiteX38-9637" fmla="*/ 4387236 w 4608216"/>
              <a:gd name="connsiteY38-9638" fmla="*/ 2834241 h 6300516"/>
              <a:gd name="connsiteX39-9639" fmla="*/ 4295796 w 4608216"/>
              <a:gd name="connsiteY39-9640" fmla="*/ 2415141 h 6300516"/>
              <a:gd name="connsiteX40-9641" fmla="*/ 4323736 w 4608216"/>
              <a:gd name="connsiteY40-9642" fmla="*/ 1787126 h 6300516"/>
              <a:gd name="connsiteX41-9643" fmla="*/ 4219596 w 4608216"/>
              <a:gd name="connsiteY41-9644" fmla="*/ 647301 h 6300516"/>
              <a:gd name="connsiteX42-9645" fmla="*/ 4307226 w 4608216"/>
              <a:gd name="connsiteY42-9646" fmla="*/ 485376 h 6300516"/>
              <a:gd name="connsiteX0-9647" fmla="*/ 4307226 w 4608216"/>
              <a:gd name="connsiteY0-9648" fmla="*/ 485376 h 6300516"/>
              <a:gd name="connsiteX1-9649" fmla="*/ 4197689 w 4608216"/>
              <a:gd name="connsiteY1-9650" fmla="*/ 366314 h 6300516"/>
              <a:gd name="connsiteX2-9651" fmla="*/ 3564276 w 4608216"/>
              <a:gd name="connsiteY2-9652" fmla="*/ 228201 h 6300516"/>
              <a:gd name="connsiteX3-9653" fmla="*/ 3381396 w 4608216"/>
              <a:gd name="connsiteY3-9654" fmla="*/ 167241 h 6300516"/>
              <a:gd name="connsiteX4-9655" fmla="*/ 3008016 w 4608216"/>
              <a:gd name="connsiteY4-9656" fmla="*/ 52941 h 6300516"/>
              <a:gd name="connsiteX5-9657" fmla="*/ 2834661 w 4608216"/>
              <a:gd name="connsiteY5-9658" fmla="*/ 10079 h 6300516"/>
              <a:gd name="connsiteX6-9659" fmla="*/ 2587011 w 4608216"/>
              <a:gd name="connsiteY6-9660" fmla="*/ 38654 h 6300516"/>
              <a:gd name="connsiteX7-9661" fmla="*/ 2406036 w 4608216"/>
              <a:gd name="connsiteY7-9662" fmla="*/ 129141 h 6300516"/>
              <a:gd name="connsiteX8-9663" fmla="*/ 1857396 w 4608216"/>
              <a:gd name="connsiteY8-9664" fmla="*/ 449181 h 6300516"/>
              <a:gd name="connsiteX9-9665" fmla="*/ 1651656 w 4608216"/>
              <a:gd name="connsiteY9-9666" fmla="*/ 563481 h 6300516"/>
              <a:gd name="connsiteX10-9667" fmla="*/ 1514496 w 4608216"/>
              <a:gd name="connsiteY10-9668" fmla="*/ 593961 h 6300516"/>
              <a:gd name="connsiteX11-9669" fmla="*/ 1217316 w 4608216"/>
              <a:gd name="connsiteY11-9670" fmla="*/ 616821 h 6300516"/>
              <a:gd name="connsiteX12-9671" fmla="*/ 699156 w 4608216"/>
              <a:gd name="connsiteY12-9672" fmla="*/ 624441 h 6300516"/>
              <a:gd name="connsiteX13-9673" fmla="*/ 485796 w 4608216"/>
              <a:gd name="connsiteY13-9674" fmla="*/ 700641 h 6300516"/>
              <a:gd name="connsiteX14-9675" fmla="*/ 257196 w 4608216"/>
              <a:gd name="connsiteY14-9676" fmla="*/ 1104501 h 6300516"/>
              <a:gd name="connsiteX15-9677" fmla="*/ 21 w 4608216"/>
              <a:gd name="connsiteY15-9678" fmla="*/ 2094149 h 6300516"/>
              <a:gd name="connsiteX16-9679" fmla="*/ 81936 w 4608216"/>
              <a:gd name="connsiteY16-9680" fmla="*/ 2506581 h 6300516"/>
              <a:gd name="connsiteX17-9681" fmla="*/ 207666 w 4608216"/>
              <a:gd name="connsiteY17-9682" fmla="*/ 2715179 h 6300516"/>
              <a:gd name="connsiteX18-9683" fmla="*/ 425789 w 4608216"/>
              <a:gd name="connsiteY18-9684" fmla="*/ 2958066 h 6300516"/>
              <a:gd name="connsiteX19-9685" fmla="*/ 577236 w 4608216"/>
              <a:gd name="connsiteY19-9686" fmla="*/ 3283821 h 6300516"/>
              <a:gd name="connsiteX20-9687" fmla="*/ 554376 w 4608216"/>
              <a:gd name="connsiteY20-9688" fmla="*/ 3779121 h 6300516"/>
              <a:gd name="connsiteX21-9689" fmla="*/ 584856 w 4608216"/>
              <a:gd name="connsiteY21-9690" fmla="*/ 4189649 h 6300516"/>
              <a:gd name="connsiteX22-9691" fmla="*/ 750591 w 4608216"/>
              <a:gd name="connsiteY22-9692" fmla="*/ 4376338 h 6300516"/>
              <a:gd name="connsiteX23-9693" fmla="*/ 1239224 w 4608216"/>
              <a:gd name="connsiteY23-9694" fmla="*/ 4600176 h 6300516"/>
              <a:gd name="connsiteX24-9695" fmla="*/ 2013606 w 4608216"/>
              <a:gd name="connsiteY24-9696" fmla="*/ 5287881 h 6300516"/>
              <a:gd name="connsiteX25-9697" fmla="*/ 2347616 w 4608216"/>
              <a:gd name="connsiteY25-9698" fmla="*/ 5571091 h 6300516"/>
              <a:gd name="connsiteX26-9699" fmla="*/ 2797196 w 4608216"/>
              <a:gd name="connsiteY26-9700" fmla="*/ 5722856 h 6300516"/>
              <a:gd name="connsiteX27-9701" fmla="*/ 3118506 w 4608216"/>
              <a:gd name="connsiteY27-9702" fmla="*/ 5808581 h 6300516"/>
              <a:gd name="connsiteX28-9703" fmla="*/ 3891936 w 4608216"/>
              <a:gd name="connsiteY28-9704" fmla="*/ 6267051 h 6300516"/>
              <a:gd name="connsiteX29-9705" fmla="*/ 4167209 w 4608216"/>
              <a:gd name="connsiteY29-9706" fmla="*/ 6247048 h 6300516"/>
              <a:gd name="connsiteX30-9707" fmla="*/ 4314846 w 4608216"/>
              <a:gd name="connsiteY30-9708" fmla="*/ 6004161 h 6300516"/>
              <a:gd name="connsiteX31-9709" fmla="*/ 4219596 w 4608216"/>
              <a:gd name="connsiteY31-9710" fmla="*/ 5577441 h 6300516"/>
              <a:gd name="connsiteX32-9711" fmla="*/ 4151016 w 4608216"/>
              <a:gd name="connsiteY32-9712" fmla="*/ 5325981 h 6300516"/>
              <a:gd name="connsiteX33-9713" fmla="*/ 3884316 w 4608216"/>
              <a:gd name="connsiteY33-9714" fmla="*/ 4830681 h 6300516"/>
              <a:gd name="connsiteX34-9715" fmla="*/ 3944324 w 4608216"/>
              <a:gd name="connsiteY34-9716" fmla="*/ 4408723 h 6300516"/>
              <a:gd name="connsiteX35-9717" fmla="*/ 4359613 w 4608216"/>
              <a:gd name="connsiteY35-9718" fmla="*/ 3913423 h 6300516"/>
              <a:gd name="connsiteX36-9719" fmla="*/ 4608216 w 4608216"/>
              <a:gd name="connsiteY36-9720" fmla="*/ 3535281 h 6300516"/>
              <a:gd name="connsiteX37-9721" fmla="*/ 4574879 w 4608216"/>
              <a:gd name="connsiteY37-9722" fmla="*/ 3240958 h 6300516"/>
              <a:gd name="connsiteX38-9723" fmla="*/ 4387236 w 4608216"/>
              <a:gd name="connsiteY38-9724" fmla="*/ 2834241 h 6300516"/>
              <a:gd name="connsiteX39-9725" fmla="*/ 4295796 w 4608216"/>
              <a:gd name="connsiteY39-9726" fmla="*/ 2415141 h 6300516"/>
              <a:gd name="connsiteX40-9727" fmla="*/ 4330086 w 4608216"/>
              <a:gd name="connsiteY40-9728" fmla="*/ 1764901 h 6300516"/>
              <a:gd name="connsiteX41-9729" fmla="*/ 4219596 w 4608216"/>
              <a:gd name="connsiteY41-9730" fmla="*/ 647301 h 6300516"/>
              <a:gd name="connsiteX42-9731" fmla="*/ 4307226 w 4608216"/>
              <a:gd name="connsiteY42-9732" fmla="*/ 485376 h 6300516"/>
              <a:gd name="connsiteX0-9733" fmla="*/ 4307226 w 4608216"/>
              <a:gd name="connsiteY0-9734" fmla="*/ 485376 h 6300516"/>
              <a:gd name="connsiteX1-9735" fmla="*/ 4197689 w 4608216"/>
              <a:gd name="connsiteY1-9736" fmla="*/ 366314 h 6300516"/>
              <a:gd name="connsiteX2-9737" fmla="*/ 3564276 w 4608216"/>
              <a:gd name="connsiteY2-9738" fmla="*/ 228201 h 6300516"/>
              <a:gd name="connsiteX3-9739" fmla="*/ 3381396 w 4608216"/>
              <a:gd name="connsiteY3-9740" fmla="*/ 167241 h 6300516"/>
              <a:gd name="connsiteX4-9741" fmla="*/ 3008016 w 4608216"/>
              <a:gd name="connsiteY4-9742" fmla="*/ 52941 h 6300516"/>
              <a:gd name="connsiteX5-9743" fmla="*/ 2834661 w 4608216"/>
              <a:gd name="connsiteY5-9744" fmla="*/ 10079 h 6300516"/>
              <a:gd name="connsiteX6-9745" fmla="*/ 2587011 w 4608216"/>
              <a:gd name="connsiteY6-9746" fmla="*/ 38654 h 6300516"/>
              <a:gd name="connsiteX7-9747" fmla="*/ 2406036 w 4608216"/>
              <a:gd name="connsiteY7-9748" fmla="*/ 129141 h 6300516"/>
              <a:gd name="connsiteX8-9749" fmla="*/ 1857396 w 4608216"/>
              <a:gd name="connsiteY8-9750" fmla="*/ 449181 h 6300516"/>
              <a:gd name="connsiteX9-9751" fmla="*/ 1651656 w 4608216"/>
              <a:gd name="connsiteY9-9752" fmla="*/ 563481 h 6300516"/>
              <a:gd name="connsiteX10-9753" fmla="*/ 1514496 w 4608216"/>
              <a:gd name="connsiteY10-9754" fmla="*/ 593961 h 6300516"/>
              <a:gd name="connsiteX11-9755" fmla="*/ 1217316 w 4608216"/>
              <a:gd name="connsiteY11-9756" fmla="*/ 616821 h 6300516"/>
              <a:gd name="connsiteX12-9757" fmla="*/ 699156 w 4608216"/>
              <a:gd name="connsiteY12-9758" fmla="*/ 624441 h 6300516"/>
              <a:gd name="connsiteX13-9759" fmla="*/ 485796 w 4608216"/>
              <a:gd name="connsiteY13-9760" fmla="*/ 700641 h 6300516"/>
              <a:gd name="connsiteX14-9761" fmla="*/ 257196 w 4608216"/>
              <a:gd name="connsiteY14-9762" fmla="*/ 1104501 h 6300516"/>
              <a:gd name="connsiteX15-9763" fmla="*/ 21 w 4608216"/>
              <a:gd name="connsiteY15-9764" fmla="*/ 2094149 h 6300516"/>
              <a:gd name="connsiteX16-9765" fmla="*/ 81936 w 4608216"/>
              <a:gd name="connsiteY16-9766" fmla="*/ 2506581 h 6300516"/>
              <a:gd name="connsiteX17-9767" fmla="*/ 207666 w 4608216"/>
              <a:gd name="connsiteY17-9768" fmla="*/ 2715179 h 6300516"/>
              <a:gd name="connsiteX18-9769" fmla="*/ 425789 w 4608216"/>
              <a:gd name="connsiteY18-9770" fmla="*/ 2958066 h 6300516"/>
              <a:gd name="connsiteX19-9771" fmla="*/ 577236 w 4608216"/>
              <a:gd name="connsiteY19-9772" fmla="*/ 3283821 h 6300516"/>
              <a:gd name="connsiteX20-9773" fmla="*/ 554376 w 4608216"/>
              <a:gd name="connsiteY20-9774" fmla="*/ 3779121 h 6300516"/>
              <a:gd name="connsiteX21-9775" fmla="*/ 584856 w 4608216"/>
              <a:gd name="connsiteY21-9776" fmla="*/ 4189649 h 6300516"/>
              <a:gd name="connsiteX22-9777" fmla="*/ 750591 w 4608216"/>
              <a:gd name="connsiteY22-9778" fmla="*/ 4376338 h 6300516"/>
              <a:gd name="connsiteX23-9779" fmla="*/ 1239224 w 4608216"/>
              <a:gd name="connsiteY23-9780" fmla="*/ 4600176 h 6300516"/>
              <a:gd name="connsiteX24-9781" fmla="*/ 2013606 w 4608216"/>
              <a:gd name="connsiteY24-9782" fmla="*/ 5287881 h 6300516"/>
              <a:gd name="connsiteX25-9783" fmla="*/ 2347616 w 4608216"/>
              <a:gd name="connsiteY25-9784" fmla="*/ 5571091 h 6300516"/>
              <a:gd name="connsiteX26-9785" fmla="*/ 2797196 w 4608216"/>
              <a:gd name="connsiteY26-9786" fmla="*/ 5722856 h 6300516"/>
              <a:gd name="connsiteX27-9787" fmla="*/ 3118506 w 4608216"/>
              <a:gd name="connsiteY27-9788" fmla="*/ 5808581 h 6300516"/>
              <a:gd name="connsiteX28-9789" fmla="*/ 3891936 w 4608216"/>
              <a:gd name="connsiteY28-9790" fmla="*/ 6267051 h 6300516"/>
              <a:gd name="connsiteX29-9791" fmla="*/ 4167209 w 4608216"/>
              <a:gd name="connsiteY29-9792" fmla="*/ 6247048 h 6300516"/>
              <a:gd name="connsiteX30-9793" fmla="*/ 4314846 w 4608216"/>
              <a:gd name="connsiteY30-9794" fmla="*/ 6004161 h 6300516"/>
              <a:gd name="connsiteX31-9795" fmla="*/ 4219596 w 4608216"/>
              <a:gd name="connsiteY31-9796" fmla="*/ 5577441 h 6300516"/>
              <a:gd name="connsiteX32-9797" fmla="*/ 4151016 w 4608216"/>
              <a:gd name="connsiteY32-9798" fmla="*/ 5325981 h 6300516"/>
              <a:gd name="connsiteX33-9799" fmla="*/ 3884316 w 4608216"/>
              <a:gd name="connsiteY33-9800" fmla="*/ 4830681 h 6300516"/>
              <a:gd name="connsiteX34-9801" fmla="*/ 3944324 w 4608216"/>
              <a:gd name="connsiteY34-9802" fmla="*/ 4408723 h 6300516"/>
              <a:gd name="connsiteX35-9803" fmla="*/ 4359613 w 4608216"/>
              <a:gd name="connsiteY35-9804" fmla="*/ 3913423 h 6300516"/>
              <a:gd name="connsiteX36-9805" fmla="*/ 4608216 w 4608216"/>
              <a:gd name="connsiteY36-9806" fmla="*/ 3535281 h 6300516"/>
              <a:gd name="connsiteX37-9807" fmla="*/ 4574879 w 4608216"/>
              <a:gd name="connsiteY37-9808" fmla="*/ 3240958 h 6300516"/>
              <a:gd name="connsiteX38-9809" fmla="*/ 4387236 w 4608216"/>
              <a:gd name="connsiteY38-9810" fmla="*/ 2834241 h 6300516"/>
              <a:gd name="connsiteX39-9811" fmla="*/ 4295796 w 4608216"/>
              <a:gd name="connsiteY39-9812" fmla="*/ 2415141 h 6300516"/>
              <a:gd name="connsiteX40-9813" fmla="*/ 4330086 w 4608216"/>
              <a:gd name="connsiteY40-9814" fmla="*/ 1764901 h 6300516"/>
              <a:gd name="connsiteX41-9815" fmla="*/ 4219596 w 4608216"/>
              <a:gd name="connsiteY41-9816" fmla="*/ 647301 h 6300516"/>
              <a:gd name="connsiteX42-9817" fmla="*/ 4307226 w 4608216"/>
              <a:gd name="connsiteY42-9818" fmla="*/ 485376 h 6300516"/>
              <a:gd name="connsiteX0-9819" fmla="*/ 4307226 w 4608216"/>
              <a:gd name="connsiteY0-9820" fmla="*/ 485376 h 6300516"/>
              <a:gd name="connsiteX1-9821" fmla="*/ 4197689 w 4608216"/>
              <a:gd name="connsiteY1-9822" fmla="*/ 366314 h 6300516"/>
              <a:gd name="connsiteX2-9823" fmla="*/ 3564276 w 4608216"/>
              <a:gd name="connsiteY2-9824" fmla="*/ 228201 h 6300516"/>
              <a:gd name="connsiteX3-9825" fmla="*/ 3381396 w 4608216"/>
              <a:gd name="connsiteY3-9826" fmla="*/ 167241 h 6300516"/>
              <a:gd name="connsiteX4-9827" fmla="*/ 3008016 w 4608216"/>
              <a:gd name="connsiteY4-9828" fmla="*/ 52941 h 6300516"/>
              <a:gd name="connsiteX5-9829" fmla="*/ 2834661 w 4608216"/>
              <a:gd name="connsiteY5-9830" fmla="*/ 10079 h 6300516"/>
              <a:gd name="connsiteX6-9831" fmla="*/ 2587011 w 4608216"/>
              <a:gd name="connsiteY6-9832" fmla="*/ 38654 h 6300516"/>
              <a:gd name="connsiteX7-9833" fmla="*/ 2406036 w 4608216"/>
              <a:gd name="connsiteY7-9834" fmla="*/ 129141 h 6300516"/>
              <a:gd name="connsiteX8-9835" fmla="*/ 1857396 w 4608216"/>
              <a:gd name="connsiteY8-9836" fmla="*/ 449181 h 6300516"/>
              <a:gd name="connsiteX9-9837" fmla="*/ 1651656 w 4608216"/>
              <a:gd name="connsiteY9-9838" fmla="*/ 563481 h 6300516"/>
              <a:gd name="connsiteX10-9839" fmla="*/ 1514496 w 4608216"/>
              <a:gd name="connsiteY10-9840" fmla="*/ 593961 h 6300516"/>
              <a:gd name="connsiteX11-9841" fmla="*/ 1217316 w 4608216"/>
              <a:gd name="connsiteY11-9842" fmla="*/ 616821 h 6300516"/>
              <a:gd name="connsiteX12-9843" fmla="*/ 699156 w 4608216"/>
              <a:gd name="connsiteY12-9844" fmla="*/ 624441 h 6300516"/>
              <a:gd name="connsiteX13-9845" fmla="*/ 485796 w 4608216"/>
              <a:gd name="connsiteY13-9846" fmla="*/ 700641 h 6300516"/>
              <a:gd name="connsiteX14-9847" fmla="*/ 257196 w 4608216"/>
              <a:gd name="connsiteY14-9848" fmla="*/ 1104501 h 6300516"/>
              <a:gd name="connsiteX15-9849" fmla="*/ 21 w 4608216"/>
              <a:gd name="connsiteY15-9850" fmla="*/ 2094149 h 6300516"/>
              <a:gd name="connsiteX16-9851" fmla="*/ 81936 w 4608216"/>
              <a:gd name="connsiteY16-9852" fmla="*/ 2506581 h 6300516"/>
              <a:gd name="connsiteX17-9853" fmla="*/ 207666 w 4608216"/>
              <a:gd name="connsiteY17-9854" fmla="*/ 2715179 h 6300516"/>
              <a:gd name="connsiteX18-9855" fmla="*/ 425789 w 4608216"/>
              <a:gd name="connsiteY18-9856" fmla="*/ 2958066 h 6300516"/>
              <a:gd name="connsiteX19-9857" fmla="*/ 577236 w 4608216"/>
              <a:gd name="connsiteY19-9858" fmla="*/ 3283821 h 6300516"/>
              <a:gd name="connsiteX20-9859" fmla="*/ 554376 w 4608216"/>
              <a:gd name="connsiteY20-9860" fmla="*/ 3779121 h 6300516"/>
              <a:gd name="connsiteX21-9861" fmla="*/ 584856 w 4608216"/>
              <a:gd name="connsiteY21-9862" fmla="*/ 4189649 h 6300516"/>
              <a:gd name="connsiteX22-9863" fmla="*/ 750591 w 4608216"/>
              <a:gd name="connsiteY22-9864" fmla="*/ 4376338 h 6300516"/>
              <a:gd name="connsiteX23-9865" fmla="*/ 1239224 w 4608216"/>
              <a:gd name="connsiteY23-9866" fmla="*/ 4600176 h 6300516"/>
              <a:gd name="connsiteX24-9867" fmla="*/ 2013606 w 4608216"/>
              <a:gd name="connsiteY24-9868" fmla="*/ 5287881 h 6300516"/>
              <a:gd name="connsiteX25-9869" fmla="*/ 2347616 w 4608216"/>
              <a:gd name="connsiteY25-9870" fmla="*/ 5571091 h 6300516"/>
              <a:gd name="connsiteX26-9871" fmla="*/ 2797196 w 4608216"/>
              <a:gd name="connsiteY26-9872" fmla="*/ 5722856 h 6300516"/>
              <a:gd name="connsiteX27-9873" fmla="*/ 3118506 w 4608216"/>
              <a:gd name="connsiteY27-9874" fmla="*/ 5808581 h 6300516"/>
              <a:gd name="connsiteX28-9875" fmla="*/ 3891936 w 4608216"/>
              <a:gd name="connsiteY28-9876" fmla="*/ 6267051 h 6300516"/>
              <a:gd name="connsiteX29-9877" fmla="*/ 4167209 w 4608216"/>
              <a:gd name="connsiteY29-9878" fmla="*/ 6247048 h 6300516"/>
              <a:gd name="connsiteX30-9879" fmla="*/ 4314846 w 4608216"/>
              <a:gd name="connsiteY30-9880" fmla="*/ 6004161 h 6300516"/>
              <a:gd name="connsiteX31-9881" fmla="*/ 4219596 w 4608216"/>
              <a:gd name="connsiteY31-9882" fmla="*/ 5577441 h 6300516"/>
              <a:gd name="connsiteX32-9883" fmla="*/ 4151016 w 4608216"/>
              <a:gd name="connsiteY32-9884" fmla="*/ 5325981 h 6300516"/>
              <a:gd name="connsiteX33-9885" fmla="*/ 3884316 w 4608216"/>
              <a:gd name="connsiteY33-9886" fmla="*/ 4830681 h 6300516"/>
              <a:gd name="connsiteX34-9887" fmla="*/ 3944324 w 4608216"/>
              <a:gd name="connsiteY34-9888" fmla="*/ 4408723 h 6300516"/>
              <a:gd name="connsiteX35-9889" fmla="*/ 4359613 w 4608216"/>
              <a:gd name="connsiteY35-9890" fmla="*/ 3913423 h 6300516"/>
              <a:gd name="connsiteX36-9891" fmla="*/ 4608216 w 4608216"/>
              <a:gd name="connsiteY36-9892" fmla="*/ 3535281 h 6300516"/>
              <a:gd name="connsiteX37-9893" fmla="*/ 4574879 w 4608216"/>
              <a:gd name="connsiteY37-9894" fmla="*/ 3240958 h 6300516"/>
              <a:gd name="connsiteX38-9895" fmla="*/ 4387236 w 4608216"/>
              <a:gd name="connsiteY38-9896" fmla="*/ 2834241 h 6300516"/>
              <a:gd name="connsiteX39-9897" fmla="*/ 4295796 w 4608216"/>
              <a:gd name="connsiteY39-9898" fmla="*/ 2415141 h 6300516"/>
              <a:gd name="connsiteX40-9899" fmla="*/ 4330086 w 4608216"/>
              <a:gd name="connsiteY40-9900" fmla="*/ 1764901 h 6300516"/>
              <a:gd name="connsiteX41-9901" fmla="*/ 4219596 w 4608216"/>
              <a:gd name="connsiteY41-9902" fmla="*/ 647301 h 6300516"/>
              <a:gd name="connsiteX42-9903" fmla="*/ 4307226 w 4608216"/>
              <a:gd name="connsiteY42-9904" fmla="*/ 485376 h 6300516"/>
              <a:gd name="connsiteX0-9905" fmla="*/ 4307226 w 4608216"/>
              <a:gd name="connsiteY0-9906" fmla="*/ 485376 h 6300516"/>
              <a:gd name="connsiteX1-9907" fmla="*/ 4197689 w 4608216"/>
              <a:gd name="connsiteY1-9908" fmla="*/ 366314 h 6300516"/>
              <a:gd name="connsiteX2-9909" fmla="*/ 3564276 w 4608216"/>
              <a:gd name="connsiteY2-9910" fmla="*/ 228201 h 6300516"/>
              <a:gd name="connsiteX3-9911" fmla="*/ 3381396 w 4608216"/>
              <a:gd name="connsiteY3-9912" fmla="*/ 167241 h 6300516"/>
              <a:gd name="connsiteX4-9913" fmla="*/ 3008016 w 4608216"/>
              <a:gd name="connsiteY4-9914" fmla="*/ 52941 h 6300516"/>
              <a:gd name="connsiteX5-9915" fmla="*/ 2834661 w 4608216"/>
              <a:gd name="connsiteY5-9916" fmla="*/ 10079 h 6300516"/>
              <a:gd name="connsiteX6-9917" fmla="*/ 2587011 w 4608216"/>
              <a:gd name="connsiteY6-9918" fmla="*/ 38654 h 6300516"/>
              <a:gd name="connsiteX7-9919" fmla="*/ 2406036 w 4608216"/>
              <a:gd name="connsiteY7-9920" fmla="*/ 129141 h 6300516"/>
              <a:gd name="connsiteX8-9921" fmla="*/ 1857396 w 4608216"/>
              <a:gd name="connsiteY8-9922" fmla="*/ 449181 h 6300516"/>
              <a:gd name="connsiteX9-9923" fmla="*/ 1651656 w 4608216"/>
              <a:gd name="connsiteY9-9924" fmla="*/ 563481 h 6300516"/>
              <a:gd name="connsiteX10-9925" fmla="*/ 1514496 w 4608216"/>
              <a:gd name="connsiteY10-9926" fmla="*/ 593961 h 6300516"/>
              <a:gd name="connsiteX11-9927" fmla="*/ 1217316 w 4608216"/>
              <a:gd name="connsiteY11-9928" fmla="*/ 616821 h 6300516"/>
              <a:gd name="connsiteX12-9929" fmla="*/ 699156 w 4608216"/>
              <a:gd name="connsiteY12-9930" fmla="*/ 624441 h 6300516"/>
              <a:gd name="connsiteX13-9931" fmla="*/ 485796 w 4608216"/>
              <a:gd name="connsiteY13-9932" fmla="*/ 700641 h 6300516"/>
              <a:gd name="connsiteX14-9933" fmla="*/ 257196 w 4608216"/>
              <a:gd name="connsiteY14-9934" fmla="*/ 1104501 h 6300516"/>
              <a:gd name="connsiteX15-9935" fmla="*/ 21 w 4608216"/>
              <a:gd name="connsiteY15-9936" fmla="*/ 2094149 h 6300516"/>
              <a:gd name="connsiteX16-9937" fmla="*/ 81936 w 4608216"/>
              <a:gd name="connsiteY16-9938" fmla="*/ 2506581 h 6300516"/>
              <a:gd name="connsiteX17-9939" fmla="*/ 207666 w 4608216"/>
              <a:gd name="connsiteY17-9940" fmla="*/ 2715179 h 6300516"/>
              <a:gd name="connsiteX18-9941" fmla="*/ 425789 w 4608216"/>
              <a:gd name="connsiteY18-9942" fmla="*/ 2958066 h 6300516"/>
              <a:gd name="connsiteX19-9943" fmla="*/ 577236 w 4608216"/>
              <a:gd name="connsiteY19-9944" fmla="*/ 3283821 h 6300516"/>
              <a:gd name="connsiteX20-9945" fmla="*/ 554376 w 4608216"/>
              <a:gd name="connsiteY20-9946" fmla="*/ 3779121 h 6300516"/>
              <a:gd name="connsiteX21-9947" fmla="*/ 584856 w 4608216"/>
              <a:gd name="connsiteY21-9948" fmla="*/ 4189649 h 6300516"/>
              <a:gd name="connsiteX22-9949" fmla="*/ 750591 w 4608216"/>
              <a:gd name="connsiteY22-9950" fmla="*/ 4376338 h 6300516"/>
              <a:gd name="connsiteX23-9951" fmla="*/ 1239224 w 4608216"/>
              <a:gd name="connsiteY23-9952" fmla="*/ 4600176 h 6300516"/>
              <a:gd name="connsiteX24-9953" fmla="*/ 2013606 w 4608216"/>
              <a:gd name="connsiteY24-9954" fmla="*/ 5287881 h 6300516"/>
              <a:gd name="connsiteX25-9955" fmla="*/ 2347616 w 4608216"/>
              <a:gd name="connsiteY25-9956" fmla="*/ 5571091 h 6300516"/>
              <a:gd name="connsiteX26-9957" fmla="*/ 2797196 w 4608216"/>
              <a:gd name="connsiteY26-9958" fmla="*/ 5722856 h 6300516"/>
              <a:gd name="connsiteX27-9959" fmla="*/ 3118506 w 4608216"/>
              <a:gd name="connsiteY27-9960" fmla="*/ 5808581 h 6300516"/>
              <a:gd name="connsiteX28-9961" fmla="*/ 3891936 w 4608216"/>
              <a:gd name="connsiteY28-9962" fmla="*/ 6267051 h 6300516"/>
              <a:gd name="connsiteX29-9963" fmla="*/ 4167209 w 4608216"/>
              <a:gd name="connsiteY29-9964" fmla="*/ 6247048 h 6300516"/>
              <a:gd name="connsiteX30-9965" fmla="*/ 4314846 w 4608216"/>
              <a:gd name="connsiteY30-9966" fmla="*/ 6004161 h 6300516"/>
              <a:gd name="connsiteX31-9967" fmla="*/ 4219596 w 4608216"/>
              <a:gd name="connsiteY31-9968" fmla="*/ 5577441 h 6300516"/>
              <a:gd name="connsiteX32-9969" fmla="*/ 4151016 w 4608216"/>
              <a:gd name="connsiteY32-9970" fmla="*/ 5325981 h 6300516"/>
              <a:gd name="connsiteX33-9971" fmla="*/ 3884316 w 4608216"/>
              <a:gd name="connsiteY33-9972" fmla="*/ 4830681 h 6300516"/>
              <a:gd name="connsiteX34-9973" fmla="*/ 3944324 w 4608216"/>
              <a:gd name="connsiteY34-9974" fmla="*/ 4408723 h 6300516"/>
              <a:gd name="connsiteX35-9975" fmla="*/ 4359613 w 4608216"/>
              <a:gd name="connsiteY35-9976" fmla="*/ 3913423 h 6300516"/>
              <a:gd name="connsiteX36-9977" fmla="*/ 4608216 w 4608216"/>
              <a:gd name="connsiteY36-9978" fmla="*/ 3535281 h 6300516"/>
              <a:gd name="connsiteX37-9979" fmla="*/ 4574879 w 4608216"/>
              <a:gd name="connsiteY37-9980" fmla="*/ 3240958 h 6300516"/>
              <a:gd name="connsiteX38-9981" fmla="*/ 4387236 w 4608216"/>
              <a:gd name="connsiteY38-9982" fmla="*/ 2834241 h 6300516"/>
              <a:gd name="connsiteX39-9983" fmla="*/ 4295796 w 4608216"/>
              <a:gd name="connsiteY39-9984" fmla="*/ 2415141 h 6300516"/>
              <a:gd name="connsiteX40-9985" fmla="*/ 4330086 w 4608216"/>
              <a:gd name="connsiteY40-9986" fmla="*/ 1764901 h 6300516"/>
              <a:gd name="connsiteX41-9987" fmla="*/ 4165621 w 4608216"/>
              <a:gd name="connsiteY41-9988" fmla="*/ 704451 h 6300516"/>
              <a:gd name="connsiteX42-9989" fmla="*/ 4307226 w 4608216"/>
              <a:gd name="connsiteY42-9990" fmla="*/ 485376 h 6300516"/>
              <a:gd name="connsiteX0-9991" fmla="*/ 4307226 w 4608216"/>
              <a:gd name="connsiteY0-9992" fmla="*/ 485376 h 6300516"/>
              <a:gd name="connsiteX1-9993" fmla="*/ 4197689 w 4608216"/>
              <a:gd name="connsiteY1-9994" fmla="*/ 366314 h 6300516"/>
              <a:gd name="connsiteX2-9995" fmla="*/ 3564276 w 4608216"/>
              <a:gd name="connsiteY2-9996" fmla="*/ 228201 h 6300516"/>
              <a:gd name="connsiteX3-9997" fmla="*/ 3381396 w 4608216"/>
              <a:gd name="connsiteY3-9998" fmla="*/ 167241 h 6300516"/>
              <a:gd name="connsiteX4-9999" fmla="*/ 3008016 w 4608216"/>
              <a:gd name="connsiteY4-10000" fmla="*/ 52941 h 6300516"/>
              <a:gd name="connsiteX5-10001" fmla="*/ 2834661 w 4608216"/>
              <a:gd name="connsiteY5-10002" fmla="*/ 10079 h 6300516"/>
              <a:gd name="connsiteX6-10003" fmla="*/ 2587011 w 4608216"/>
              <a:gd name="connsiteY6-10004" fmla="*/ 38654 h 6300516"/>
              <a:gd name="connsiteX7-10005" fmla="*/ 2406036 w 4608216"/>
              <a:gd name="connsiteY7-10006" fmla="*/ 129141 h 6300516"/>
              <a:gd name="connsiteX8-10007" fmla="*/ 1857396 w 4608216"/>
              <a:gd name="connsiteY8-10008" fmla="*/ 449181 h 6300516"/>
              <a:gd name="connsiteX9-10009" fmla="*/ 1651656 w 4608216"/>
              <a:gd name="connsiteY9-10010" fmla="*/ 563481 h 6300516"/>
              <a:gd name="connsiteX10-10011" fmla="*/ 1514496 w 4608216"/>
              <a:gd name="connsiteY10-10012" fmla="*/ 593961 h 6300516"/>
              <a:gd name="connsiteX11-10013" fmla="*/ 1217316 w 4608216"/>
              <a:gd name="connsiteY11-10014" fmla="*/ 616821 h 6300516"/>
              <a:gd name="connsiteX12-10015" fmla="*/ 699156 w 4608216"/>
              <a:gd name="connsiteY12-10016" fmla="*/ 624441 h 6300516"/>
              <a:gd name="connsiteX13-10017" fmla="*/ 485796 w 4608216"/>
              <a:gd name="connsiteY13-10018" fmla="*/ 700641 h 6300516"/>
              <a:gd name="connsiteX14-10019" fmla="*/ 257196 w 4608216"/>
              <a:gd name="connsiteY14-10020" fmla="*/ 1104501 h 6300516"/>
              <a:gd name="connsiteX15-10021" fmla="*/ 21 w 4608216"/>
              <a:gd name="connsiteY15-10022" fmla="*/ 2094149 h 6300516"/>
              <a:gd name="connsiteX16-10023" fmla="*/ 81936 w 4608216"/>
              <a:gd name="connsiteY16-10024" fmla="*/ 2506581 h 6300516"/>
              <a:gd name="connsiteX17-10025" fmla="*/ 207666 w 4608216"/>
              <a:gd name="connsiteY17-10026" fmla="*/ 2715179 h 6300516"/>
              <a:gd name="connsiteX18-10027" fmla="*/ 425789 w 4608216"/>
              <a:gd name="connsiteY18-10028" fmla="*/ 2958066 h 6300516"/>
              <a:gd name="connsiteX19-10029" fmla="*/ 577236 w 4608216"/>
              <a:gd name="connsiteY19-10030" fmla="*/ 3283821 h 6300516"/>
              <a:gd name="connsiteX20-10031" fmla="*/ 554376 w 4608216"/>
              <a:gd name="connsiteY20-10032" fmla="*/ 3779121 h 6300516"/>
              <a:gd name="connsiteX21-10033" fmla="*/ 584856 w 4608216"/>
              <a:gd name="connsiteY21-10034" fmla="*/ 4189649 h 6300516"/>
              <a:gd name="connsiteX22-10035" fmla="*/ 750591 w 4608216"/>
              <a:gd name="connsiteY22-10036" fmla="*/ 4376338 h 6300516"/>
              <a:gd name="connsiteX23-10037" fmla="*/ 1239224 w 4608216"/>
              <a:gd name="connsiteY23-10038" fmla="*/ 4600176 h 6300516"/>
              <a:gd name="connsiteX24-10039" fmla="*/ 2013606 w 4608216"/>
              <a:gd name="connsiteY24-10040" fmla="*/ 5287881 h 6300516"/>
              <a:gd name="connsiteX25-10041" fmla="*/ 2347616 w 4608216"/>
              <a:gd name="connsiteY25-10042" fmla="*/ 5571091 h 6300516"/>
              <a:gd name="connsiteX26-10043" fmla="*/ 2797196 w 4608216"/>
              <a:gd name="connsiteY26-10044" fmla="*/ 5722856 h 6300516"/>
              <a:gd name="connsiteX27-10045" fmla="*/ 3118506 w 4608216"/>
              <a:gd name="connsiteY27-10046" fmla="*/ 5808581 h 6300516"/>
              <a:gd name="connsiteX28-10047" fmla="*/ 3891936 w 4608216"/>
              <a:gd name="connsiteY28-10048" fmla="*/ 6267051 h 6300516"/>
              <a:gd name="connsiteX29-10049" fmla="*/ 4167209 w 4608216"/>
              <a:gd name="connsiteY29-10050" fmla="*/ 6247048 h 6300516"/>
              <a:gd name="connsiteX30-10051" fmla="*/ 4314846 w 4608216"/>
              <a:gd name="connsiteY30-10052" fmla="*/ 6004161 h 6300516"/>
              <a:gd name="connsiteX31-10053" fmla="*/ 4219596 w 4608216"/>
              <a:gd name="connsiteY31-10054" fmla="*/ 5577441 h 6300516"/>
              <a:gd name="connsiteX32-10055" fmla="*/ 4151016 w 4608216"/>
              <a:gd name="connsiteY32-10056" fmla="*/ 5325981 h 6300516"/>
              <a:gd name="connsiteX33-10057" fmla="*/ 3884316 w 4608216"/>
              <a:gd name="connsiteY33-10058" fmla="*/ 4830681 h 6300516"/>
              <a:gd name="connsiteX34-10059" fmla="*/ 3944324 w 4608216"/>
              <a:gd name="connsiteY34-10060" fmla="*/ 4408723 h 6300516"/>
              <a:gd name="connsiteX35-10061" fmla="*/ 4359613 w 4608216"/>
              <a:gd name="connsiteY35-10062" fmla="*/ 3913423 h 6300516"/>
              <a:gd name="connsiteX36-10063" fmla="*/ 4608216 w 4608216"/>
              <a:gd name="connsiteY36-10064" fmla="*/ 3535281 h 6300516"/>
              <a:gd name="connsiteX37-10065" fmla="*/ 4574879 w 4608216"/>
              <a:gd name="connsiteY37-10066" fmla="*/ 3240958 h 6300516"/>
              <a:gd name="connsiteX38-10067" fmla="*/ 4387236 w 4608216"/>
              <a:gd name="connsiteY38-10068" fmla="*/ 2834241 h 6300516"/>
              <a:gd name="connsiteX39-10069" fmla="*/ 4295796 w 4608216"/>
              <a:gd name="connsiteY39-10070" fmla="*/ 2415141 h 6300516"/>
              <a:gd name="connsiteX40-10071" fmla="*/ 4330086 w 4608216"/>
              <a:gd name="connsiteY40-10072" fmla="*/ 1764901 h 6300516"/>
              <a:gd name="connsiteX41-10073" fmla="*/ 4156096 w 4608216"/>
              <a:gd name="connsiteY41-10074" fmla="*/ 745726 h 6300516"/>
              <a:gd name="connsiteX42-10075" fmla="*/ 4307226 w 4608216"/>
              <a:gd name="connsiteY42-10076" fmla="*/ 485376 h 6300516"/>
              <a:gd name="connsiteX0-10077" fmla="*/ 4218326 w 4608216"/>
              <a:gd name="connsiteY0-10078" fmla="*/ 520301 h 6300516"/>
              <a:gd name="connsiteX1-10079" fmla="*/ 4197689 w 4608216"/>
              <a:gd name="connsiteY1-10080" fmla="*/ 366314 h 6300516"/>
              <a:gd name="connsiteX2-10081" fmla="*/ 3564276 w 4608216"/>
              <a:gd name="connsiteY2-10082" fmla="*/ 228201 h 6300516"/>
              <a:gd name="connsiteX3-10083" fmla="*/ 3381396 w 4608216"/>
              <a:gd name="connsiteY3-10084" fmla="*/ 167241 h 6300516"/>
              <a:gd name="connsiteX4-10085" fmla="*/ 3008016 w 4608216"/>
              <a:gd name="connsiteY4-10086" fmla="*/ 52941 h 6300516"/>
              <a:gd name="connsiteX5-10087" fmla="*/ 2834661 w 4608216"/>
              <a:gd name="connsiteY5-10088" fmla="*/ 10079 h 6300516"/>
              <a:gd name="connsiteX6-10089" fmla="*/ 2587011 w 4608216"/>
              <a:gd name="connsiteY6-10090" fmla="*/ 38654 h 6300516"/>
              <a:gd name="connsiteX7-10091" fmla="*/ 2406036 w 4608216"/>
              <a:gd name="connsiteY7-10092" fmla="*/ 129141 h 6300516"/>
              <a:gd name="connsiteX8-10093" fmla="*/ 1857396 w 4608216"/>
              <a:gd name="connsiteY8-10094" fmla="*/ 449181 h 6300516"/>
              <a:gd name="connsiteX9-10095" fmla="*/ 1651656 w 4608216"/>
              <a:gd name="connsiteY9-10096" fmla="*/ 563481 h 6300516"/>
              <a:gd name="connsiteX10-10097" fmla="*/ 1514496 w 4608216"/>
              <a:gd name="connsiteY10-10098" fmla="*/ 593961 h 6300516"/>
              <a:gd name="connsiteX11-10099" fmla="*/ 1217316 w 4608216"/>
              <a:gd name="connsiteY11-10100" fmla="*/ 616821 h 6300516"/>
              <a:gd name="connsiteX12-10101" fmla="*/ 699156 w 4608216"/>
              <a:gd name="connsiteY12-10102" fmla="*/ 624441 h 6300516"/>
              <a:gd name="connsiteX13-10103" fmla="*/ 485796 w 4608216"/>
              <a:gd name="connsiteY13-10104" fmla="*/ 700641 h 6300516"/>
              <a:gd name="connsiteX14-10105" fmla="*/ 257196 w 4608216"/>
              <a:gd name="connsiteY14-10106" fmla="*/ 1104501 h 6300516"/>
              <a:gd name="connsiteX15-10107" fmla="*/ 21 w 4608216"/>
              <a:gd name="connsiteY15-10108" fmla="*/ 2094149 h 6300516"/>
              <a:gd name="connsiteX16-10109" fmla="*/ 81936 w 4608216"/>
              <a:gd name="connsiteY16-10110" fmla="*/ 2506581 h 6300516"/>
              <a:gd name="connsiteX17-10111" fmla="*/ 207666 w 4608216"/>
              <a:gd name="connsiteY17-10112" fmla="*/ 2715179 h 6300516"/>
              <a:gd name="connsiteX18-10113" fmla="*/ 425789 w 4608216"/>
              <a:gd name="connsiteY18-10114" fmla="*/ 2958066 h 6300516"/>
              <a:gd name="connsiteX19-10115" fmla="*/ 577236 w 4608216"/>
              <a:gd name="connsiteY19-10116" fmla="*/ 3283821 h 6300516"/>
              <a:gd name="connsiteX20-10117" fmla="*/ 554376 w 4608216"/>
              <a:gd name="connsiteY20-10118" fmla="*/ 3779121 h 6300516"/>
              <a:gd name="connsiteX21-10119" fmla="*/ 584856 w 4608216"/>
              <a:gd name="connsiteY21-10120" fmla="*/ 4189649 h 6300516"/>
              <a:gd name="connsiteX22-10121" fmla="*/ 750591 w 4608216"/>
              <a:gd name="connsiteY22-10122" fmla="*/ 4376338 h 6300516"/>
              <a:gd name="connsiteX23-10123" fmla="*/ 1239224 w 4608216"/>
              <a:gd name="connsiteY23-10124" fmla="*/ 4600176 h 6300516"/>
              <a:gd name="connsiteX24-10125" fmla="*/ 2013606 w 4608216"/>
              <a:gd name="connsiteY24-10126" fmla="*/ 5287881 h 6300516"/>
              <a:gd name="connsiteX25-10127" fmla="*/ 2347616 w 4608216"/>
              <a:gd name="connsiteY25-10128" fmla="*/ 5571091 h 6300516"/>
              <a:gd name="connsiteX26-10129" fmla="*/ 2797196 w 4608216"/>
              <a:gd name="connsiteY26-10130" fmla="*/ 5722856 h 6300516"/>
              <a:gd name="connsiteX27-10131" fmla="*/ 3118506 w 4608216"/>
              <a:gd name="connsiteY27-10132" fmla="*/ 5808581 h 6300516"/>
              <a:gd name="connsiteX28-10133" fmla="*/ 3891936 w 4608216"/>
              <a:gd name="connsiteY28-10134" fmla="*/ 6267051 h 6300516"/>
              <a:gd name="connsiteX29-10135" fmla="*/ 4167209 w 4608216"/>
              <a:gd name="connsiteY29-10136" fmla="*/ 6247048 h 6300516"/>
              <a:gd name="connsiteX30-10137" fmla="*/ 4314846 w 4608216"/>
              <a:gd name="connsiteY30-10138" fmla="*/ 6004161 h 6300516"/>
              <a:gd name="connsiteX31-10139" fmla="*/ 4219596 w 4608216"/>
              <a:gd name="connsiteY31-10140" fmla="*/ 5577441 h 6300516"/>
              <a:gd name="connsiteX32-10141" fmla="*/ 4151016 w 4608216"/>
              <a:gd name="connsiteY32-10142" fmla="*/ 5325981 h 6300516"/>
              <a:gd name="connsiteX33-10143" fmla="*/ 3884316 w 4608216"/>
              <a:gd name="connsiteY33-10144" fmla="*/ 4830681 h 6300516"/>
              <a:gd name="connsiteX34-10145" fmla="*/ 3944324 w 4608216"/>
              <a:gd name="connsiteY34-10146" fmla="*/ 4408723 h 6300516"/>
              <a:gd name="connsiteX35-10147" fmla="*/ 4359613 w 4608216"/>
              <a:gd name="connsiteY35-10148" fmla="*/ 3913423 h 6300516"/>
              <a:gd name="connsiteX36-10149" fmla="*/ 4608216 w 4608216"/>
              <a:gd name="connsiteY36-10150" fmla="*/ 3535281 h 6300516"/>
              <a:gd name="connsiteX37-10151" fmla="*/ 4574879 w 4608216"/>
              <a:gd name="connsiteY37-10152" fmla="*/ 3240958 h 6300516"/>
              <a:gd name="connsiteX38-10153" fmla="*/ 4387236 w 4608216"/>
              <a:gd name="connsiteY38-10154" fmla="*/ 2834241 h 6300516"/>
              <a:gd name="connsiteX39-10155" fmla="*/ 4295796 w 4608216"/>
              <a:gd name="connsiteY39-10156" fmla="*/ 2415141 h 6300516"/>
              <a:gd name="connsiteX40-10157" fmla="*/ 4330086 w 4608216"/>
              <a:gd name="connsiteY40-10158" fmla="*/ 1764901 h 6300516"/>
              <a:gd name="connsiteX41-10159" fmla="*/ 4156096 w 4608216"/>
              <a:gd name="connsiteY41-10160" fmla="*/ 745726 h 6300516"/>
              <a:gd name="connsiteX42-10161" fmla="*/ 4218326 w 4608216"/>
              <a:gd name="connsiteY42-10162" fmla="*/ 520301 h 6300516"/>
              <a:gd name="connsiteX0-10163" fmla="*/ 4218326 w 4608216"/>
              <a:gd name="connsiteY0-10164" fmla="*/ 520301 h 6300516"/>
              <a:gd name="connsiteX1-10165" fmla="*/ 4057989 w 4608216"/>
              <a:gd name="connsiteY1-10166" fmla="*/ 420289 h 6300516"/>
              <a:gd name="connsiteX2-10167" fmla="*/ 3564276 w 4608216"/>
              <a:gd name="connsiteY2-10168" fmla="*/ 228201 h 6300516"/>
              <a:gd name="connsiteX3-10169" fmla="*/ 3381396 w 4608216"/>
              <a:gd name="connsiteY3-10170" fmla="*/ 167241 h 6300516"/>
              <a:gd name="connsiteX4-10171" fmla="*/ 3008016 w 4608216"/>
              <a:gd name="connsiteY4-10172" fmla="*/ 52941 h 6300516"/>
              <a:gd name="connsiteX5-10173" fmla="*/ 2834661 w 4608216"/>
              <a:gd name="connsiteY5-10174" fmla="*/ 10079 h 6300516"/>
              <a:gd name="connsiteX6-10175" fmla="*/ 2587011 w 4608216"/>
              <a:gd name="connsiteY6-10176" fmla="*/ 38654 h 6300516"/>
              <a:gd name="connsiteX7-10177" fmla="*/ 2406036 w 4608216"/>
              <a:gd name="connsiteY7-10178" fmla="*/ 129141 h 6300516"/>
              <a:gd name="connsiteX8-10179" fmla="*/ 1857396 w 4608216"/>
              <a:gd name="connsiteY8-10180" fmla="*/ 449181 h 6300516"/>
              <a:gd name="connsiteX9-10181" fmla="*/ 1651656 w 4608216"/>
              <a:gd name="connsiteY9-10182" fmla="*/ 563481 h 6300516"/>
              <a:gd name="connsiteX10-10183" fmla="*/ 1514496 w 4608216"/>
              <a:gd name="connsiteY10-10184" fmla="*/ 593961 h 6300516"/>
              <a:gd name="connsiteX11-10185" fmla="*/ 1217316 w 4608216"/>
              <a:gd name="connsiteY11-10186" fmla="*/ 616821 h 6300516"/>
              <a:gd name="connsiteX12-10187" fmla="*/ 699156 w 4608216"/>
              <a:gd name="connsiteY12-10188" fmla="*/ 624441 h 6300516"/>
              <a:gd name="connsiteX13-10189" fmla="*/ 485796 w 4608216"/>
              <a:gd name="connsiteY13-10190" fmla="*/ 700641 h 6300516"/>
              <a:gd name="connsiteX14-10191" fmla="*/ 257196 w 4608216"/>
              <a:gd name="connsiteY14-10192" fmla="*/ 1104501 h 6300516"/>
              <a:gd name="connsiteX15-10193" fmla="*/ 21 w 4608216"/>
              <a:gd name="connsiteY15-10194" fmla="*/ 2094149 h 6300516"/>
              <a:gd name="connsiteX16-10195" fmla="*/ 81936 w 4608216"/>
              <a:gd name="connsiteY16-10196" fmla="*/ 2506581 h 6300516"/>
              <a:gd name="connsiteX17-10197" fmla="*/ 207666 w 4608216"/>
              <a:gd name="connsiteY17-10198" fmla="*/ 2715179 h 6300516"/>
              <a:gd name="connsiteX18-10199" fmla="*/ 425789 w 4608216"/>
              <a:gd name="connsiteY18-10200" fmla="*/ 2958066 h 6300516"/>
              <a:gd name="connsiteX19-10201" fmla="*/ 577236 w 4608216"/>
              <a:gd name="connsiteY19-10202" fmla="*/ 3283821 h 6300516"/>
              <a:gd name="connsiteX20-10203" fmla="*/ 554376 w 4608216"/>
              <a:gd name="connsiteY20-10204" fmla="*/ 3779121 h 6300516"/>
              <a:gd name="connsiteX21-10205" fmla="*/ 584856 w 4608216"/>
              <a:gd name="connsiteY21-10206" fmla="*/ 4189649 h 6300516"/>
              <a:gd name="connsiteX22-10207" fmla="*/ 750591 w 4608216"/>
              <a:gd name="connsiteY22-10208" fmla="*/ 4376338 h 6300516"/>
              <a:gd name="connsiteX23-10209" fmla="*/ 1239224 w 4608216"/>
              <a:gd name="connsiteY23-10210" fmla="*/ 4600176 h 6300516"/>
              <a:gd name="connsiteX24-10211" fmla="*/ 2013606 w 4608216"/>
              <a:gd name="connsiteY24-10212" fmla="*/ 5287881 h 6300516"/>
              <a:gd name="connsiteX25-10213" fmla="*/ 2347616 w 4608216"/>
              <a:gd name="connsiteY25-10214" fmla="*/ 5571091 h 6300516"/>
              <a:gd name="connsiteX26-10215" fmla="*/ 2797196 w 4608216"/>
              <a:gd name="connsiteY26-10216" fmla="*/ 5722856 h 6300516"/>
              <a:gd name="connsiteX27-10217" fmla="*/ 3118506 w 4608216"/>
              <a:gd name="connsiteY27-10218" fmla="*/ 5808581 h 6300516"/>
              <a:gd name="connsiteX28-10219" fmla="*/ 3891936 w 4608216"/>
              <a:gd name="connsiteY28-10220" fmla="*/ 6267051 h 6300516"/>
              <a:gd name="connsiteX29-10221" fmla="*/ 4167209 w 4608216"/>
              <a:gd name="connsiteY29-10222" fmla="*/ 6247048 h 6300516"/>
              <a:gd name="connsiteX30-10223" fmla="*/ 4314846 w 4608216"/>
              <a:gd name="connsiteY30-10224" fmla="*/ 6004161 h 6300516"/>
              <a:gd name="connsiteX31-10225" fmla="*/ 4219596 w 4608216"/>
              <a:gd name="connsiteY31-10226" fmla="*/ 5577441 h 6300516"/>
              <a:gd name="connsiteX32-10227" fmla="*/ 4151016 w 4608216"/>
              <a:gd name="connsiteY32-10228" fmla="*/ 5325981 h 6300516"/>
              <a:gd name="connsiteX33-10229" fmla="*/ 3884316 w 4608216"/>
              <a:gd name="connsiteY33-10230" fmla="*/ 4830681 h 6300516"/>
              <a:gd name="connsiteX34-10231" fmla="*/ 3944324 w 4608216"/>
              <a:gd name="connsiteY34-10232" fmla="*/ 4408723 h 6300516"/>
              <a:gd name="connsiteX35-10233" fmla="*/ 4359613 w 4608216"/>
              <a:gd name="connsiteY35-10234" fmla="*/ 3913423 h 6300516"/>
              <a:gd name="connsiteX36-10235" fmla="*/ 4608216 w 4608216"/>
              <a:gd name="connsiteY36-10236" fmla="*/ 3535281 h 6300516"/>
              <a:gd name="connsiteX37-10237" fmla="*/ 4574879 w 4608216"/>
              <a:gd name="connsiteY37-10238" fmla="*/ 3240958 h 6300516"/>
              <a:gd name="connsiteX38-10239" fmla="*/ 4387236 w 4608216"/>
              <a:gd name="connsiteY38-10240" fmla="*/ 2834241 h 6300516"/>
              <a:gd name="connsiteX39-10241" fmla="*/ 4295796 w 4608216"/>
              <a:gd name="connsiteY39-10242" fmla="*/ 2415141 h 6300516"/>
              <a:gd name="connsiteX40-10243" fmla="*/ 4330086 w 4608216"/>
              <a:gd name="connsiteY40-10244" fmla="*/ 1764901 h 6300516"/>
              <a:gd name="connsiteX41-10245" fmla="*/ 4156096 w 4608216"/>
              <a:gd name="connsiteY41-10246" fmla="*/ 745726 h 6300516"/>
              <a:gd name="connsiteX42-10247" fmla="*/ 4218326 w 4608216"/>
              <a:gd name="connsiteY42-10248" fmla="*/ 520301 h 6300516"/>
              <a:gd name="connsiteX0-10249" fmla="*/ 4170701 w 4608216"/>
              <a:gd name="connsiteY0-10250" fmla="*/ 520301 h 6300516"/>
              <a:gd name="connsiteX1-10251" fmla="*/ 4057989 w 4608216"/>
              <a:gd name="connsiteY1-10252" fmla="*/ 420289 h 6300516"/>
              <a:gd name="connsiteX2-10253" fmla="*/ 3564276 w 4608216"/>
              <a:gd name="connsiteY2-10254" fmla="*/ 228201 h 6300516"/>
              <a:gd name="connsiteX3-10255" fmla="*/ 3381396 w 4608216"/>
              <a:gd name="connsiteY3-10256" fmla="*/ 167241 h 6300516"/>
              <a:gd name="connsiteX4-10257" fmla="*/ 3008016 w 4608216"/>
              <a:gd name="connsiteY4-10258" fmla="*/ 52941 h 6300516"/>
              <a:gd name="connsiteX5-10259" fmla="*/ 2834661 w 4608216"/>
              <a:gd name="connsiteY5-10260" fmla="*/ 10079 h 6300516"/>
              <a:gd name="connsiteX6-10261" fmla="*/ 2587011 w 4608216"/>
              <a:gd name="connsiteY6-10262" fmla="*/ 38654 h 6300516"/>
              <a:gd name="connsiteX7-10263" fmla="*/ 2406036 w 4608216"/>
              <a:gd name="connsiteY7-10264" fmla="*/ 129141 h 6300516"/>
              <a:gd name="connsiteX8-10265" fmla="*/ 1857396 w 4608216"/>
              <a:gd name="connsiteY8-10266" fmla="*/ 449181 h 6300516"/>
              <a:gd name="connsiteX9-10267" fmla="*/ 1651656 w 4608216"/>
              <a:gd name="connsiteY9-10268" fmla="*/ 563481 h 6300516"/>
              <a:gd name="connsiteX10-10269" fmla="*/ 1514496 w 4608216"/>
              <a:gd name="connsiteY10-10270" fmla="*/ 593961 h 6300516"/>
              <a:gd name="connsiteX11-10271" fmla="*/ 1217316 w 4608216"/>
              <a:gd name="connsiteY11-10272" fmla="*/ 616821 h 6300516"/>
              <a:gd name="connsiteX12-10273" fmla="*/ 699156 w 4608216"/>
              <a:gd name="connsiteY12-10274" fmla="*/ 624441 h 6300516"/>
              <a:gd name="connsiteX13-10275" fmla="*/ 485796 w 4608216"/>
              <a:gd name="connsiteY13-10276" fmla="*/ 700641 h 6300516"/>
              <a:gd name="connsiteX14-10277" fmla="*/ 257196 w 4608216"/>
              <a:gd name="connsiteY14-10278" fmla="*/ 1104501 h 6300516"/>
              <a:gd name="connsiteX15-10279" fmla="*/ 21 w 4608216"/>
              <a:gd name="connsiteY15-10280" fmla="*/ 2094149 h 6300516"/>
              <a:gd name="connsiteX16-10281" fmla="*/ 81936 w 4608216"/>
              <a:gd name="connsiteY16-10282" fmla="*/ 2506581 h 6300516"/>
              <a:gd name="connsiteX17-10283" fmla="*/ 207666 w 4608216"/>
              <a:gd name="connsiteY17-10284" fmla="*/ 2715179 h 6300516"/>
              <a:gd name="connsiteX18-10285" fmla="*/ 425789 w 4608216"/>
              <a:gd name="connsiteY18-10286" fmla="*/ 2958066 h 6300516"/>
              <a:gd name="connsiteX19-10287" fmla="*/ 577236 w 4608216"/>
              <a:gd name="connsiteY19-10288" fmla="*/ 3283821 h 6300516"/>
              <a:gd name="connsiteX20-10289" fmla="*/ 554376 w 4608216"/>
              <a:gd name="connsiteY20-10290" fmla="*/ 3779121 h 6300516"/>
              <a:gd name="connsiteX21-10291" fmla="*/ 584856 w 4608216"/>
              <a:gd name="connsiteY21-10292" fmla="*/ 4189649 h 6300516"/>
              <a:gd name="connsiteX22-10293" fmla="*/ 750591 w 4608216"/>
              <a:gd name="connsiteY22-10294" fmla="*/ 4376338 h 6300516"/>
              <a:gd name="connsiteX23-10295" fmla="*/ 1239224 w 4608216"/>
              <a:gd name="connsiteY23-10296" fmla="*/ 4600176 h 6300516"/>
              <a:gd name="connsiteX24-10297" fmla="*/ 2013606 w 4608216"/>
              <a:gd name="connsiteY24-10298" fmla="*/ 5287881 h 6300516"/>
              <a:gd name="connsiteX25-10299" fmla="*/ 2347616 w 4608216"/>
              <a:gd name="connsiteY25-10300" fmla="*/ 5571091 h 6300516"/>
              <a:gd name="connsiteX26-10301" fmla="*/ 2797196 w 4608216"/>
              <a:gd name="connsiteY26-10302" fmla="*/ 5722856 h 6300516"/>
              <a:gd name="connsiteX27-10303" fmla="*/ 3118506 w 4608216"/>
              <a:gd name="connsiteY27-10304" fmla="*/ 5808581 h 6300516"/>
              <a:gd name="connsiteX28-10305" fmla="*/ 3891936 w 4608216"/>
              <a:gd name="connsiteY28-10306" fmla="*/ 6267051 h 6300516"/>
              <a:gd name="connsiteX29-10307" fmla="*/ 4167209 w 4608216"/>
              <a:gd name="connsiteY29-10308" fmla="*/ 6247048 h 6300516"/>
              <a:gd name="connsiteX30-10309" fmla="*/ 4314846 w 4608216"/>
              <a:gd name="connsiteY30-10310" fmla="*/ 6004161 h 6300516"/>
              <a:gd name="connsiteX31-10311" fmla="*/ 4219596 w 4608216"/>
              <a:gd name="connsiteY31-10312" fmla="*/ 5577441 h 6300516"/>
              <a:gd name="connsiteX32-10313" fmla="*/ 4151016 w 4608216"/>
              <a:gd name="connsiteY32-10314" fmla="*/ 5325981 h 6300516"/>
              <a:gd name="connsiteX33-10315" fmla="*/ 3884316 w 4608216"/>
              <a:gd name="connsiteY33-10316" fmla="*/ 4830681 h 6300516"/>
              <a:gd name="connsiteX34-10317" fmla="*/ 3944324 w 4608216"/>
              <a:gd name="connsiteY34-10318" fmla="*/ 4408723 h 6300516"/>
              <a:gd name="connsiteX35-10319" fmla="*/ 4359613 w 4608216"/>
              <a:gd name="connsiteY35-10320" fmla="*/ 3913423 h 6300516"/>
              <a:gd name="connsiteX36-10321" fmla="*/ 4608216 w 4608216"/>
              <a:gd name="connsiteY36-10322" fmla="*/ 3535281 h 6300516"/>
              <a:gd name="connsiteX37-10323" fmla="*/ 4574879 w 4608216"/>
              <a:gd name="connsiteY37-10324" fmla="*/ 3240958 h 6300516"/>
              <a:gd name="connsiteX38-10325" fmla="*/ 4387236 w 4608216"/>
              <a:gd name="connsiteY38-10326" fmla="*/ 2834241 h 6300516"/>
              <a:gd name="connsiteX39-10327" fmla="*/ 4295796 w 4608216"/>
              <a:gd name="connsiteY39-10328" fmla="*/ 2415141 h 6300516"/>
              <a:gd name="connsiteX40-10329" fmla="*/ 4330086 w 4608216"/>
              <a:gd name="connsiteY40-10330" fmla="*/ 1764901 h 6300516"/>
              <a:gd name="connsiteX41-10331" fmla="*/ 4156096 w 4608216"/>
              <a:gd name="connsiteY41-10332" fmla="*/ 745726 h 6300516"/>
              <a:gd name="connsiteX42-10333" fmla="*/ 4170701 w 4608216"/>
              <a:gd name="connsiteY42-10334" fmla="*/ 520301 h 6300516"/>
              <a:gd name="connsiteX0-10335" fmla="*/ 4170701 w 4608216"/>
              <a:gd name="connsiteY0-10336" fmla="*/ 520301 h 6300516"/>
              <a:gd name="connsiteX1-10337" fmla="*/ 4057989 w 4608216"/>
              <a:gd name="connsiteY1-10338" fmla="*/ 420289 h 6300516"/>
              <a:gd name="connsiteX2-10339" fmla="*/ 3564276 w 4608216"/>
              <a:gd name="connsiteY2-10340" fmla="*/ 228201 h 6300516"/>
              <a:gd name="connsiteX3-10341" fmla="*/ 3381396 w 4608216"/>
              <a:gd name="connsiteY3-10342" fmla="*/ 167241 h 6300516"/>
              <a:gd name="connsiteX4-10343" fmla="*/ 3008016 w 4608216"/>
              <a:gd name="connsiteY4-10344" fmla="*/ 52941 h 6300516"/>
              <a:gd name="connsiteX5-10345" fmla="*/ 2834661 w 4608216"/>
              <a:gd name="connsiteY5-10346" fmla="*/ 10079 h 6300516"/>
              <a:gd name="connsiteX6-10347" fmla="*/ 2587011 w 4608216"/>
              <a:gd name="connsiteY6-10348" fmla="*/ 38654 h 6300516"/>
              <a:gd name="connsiteX7-10349" fmla="*/ 2406036 w 4608216"/>
              <a:gd name="connsiteY7-10350" fmla="*/ 129141 h 6300516"/>
              <a:gd name="connsiteX8-10351" fmla="*/ 1857396 w 4608216"/>
              <a:gd name="connsiteY8-10352" fmla="*/ 449181 h 6300516"/>
              <a:gd name="connsiteX9-10353" fmla="*/ 1651656 w 4608216"/>
              <a:gd name="connsiteY9-10354" fmla="*/ 563481 h 6300516"/>
              <a:gd name="connsiteX10-10355" fmla="*/ 1514496 w 4608216"/>
              <a:gd name="connsiteY10-10356" fmla="*/ 593961 h 6300516"/>
              <a:gd name="connsiteX11-10357" fmla="*/ 1217316 w 4608216"/>
              <a:gd name="connsiteY11-10358" fmla="*/ 616821 h 6300516"/>
              <a:gd name="connsiteX12-10359" fmla="*/ 699156 w 4608216"/>
              <a:gd name="connsiteY12-10360" fmla="*/ 624441 h 6300516"/>
              <a:gd name="connsiteX13-10361" fmla="*/ 485796 w 4608216"/>
              <a:gd name="connsiteY13-10362" fmla="*/ 700641 h 6300516"/>
              <a:gd name="connsiteX14-10363" fmla="*/ 257196 w 4608216"/>
              <a:gd name="connsiteY14-10364" fmla="*/ 1104501 h 6300516"/>
              <a:gd name="connsiteX15-10365" fmla="*/ 21 w 4608216"/>
              <a:gd name="connsiteY15-10366" fmla="*/ 2094149 h 6300516"/>
              <a:gd name="connsiteX16-10367" fmla="*/ 81936 w 4608216"/>
              <a:gd name="connsiteY16-10368" fmla="*/ 2506581 h 6300516"/>
              <a:gd name="connsiteX17-10369" fmla="*/ 207666 w 4608216"/>
              <a:gd name="connsiteY17-10370" fmla="*/ 2715179 h 6300516"/>
              <a:gd name="connsiteX18-10371" fmla="*/ 425789 w 4608216"/>
              <a:gd name="connsiteY18-10372" fmla="*/ 2958066 h 6300516"/>
              <a:gd name="connsiteX19-10373" fmla="*/ 577236 w 4608216"/>
              <a:gd name="connsiteY19-10374" fmla="*/ 3283821 h 6300516"/>
              <a:gd name="connsiteX20-10375" fmla="*/ 554376 w 4608216"/>
              <a:gd name="connsiteY20-10376" fmla="*/ 3779121 h 6300516"/>
              <a:gd name="connsiteX21-10377" fmla="*/ 584856 w 4608216"/>
              <a:gd name="connsiteY21-10378" fmla="*/ 4189649 h 6300516"/>
              <a:gd name="connsiteX22-10379" fmla="*/ 750591 w 4608216"/>
              <a:gd name="connsiteY22-10380" fmla="*/ 4376338 h 6300516"/>
              <a:gd name="connsiteX23-10381" fmla="*/ 1239224 w 4608216"/>
              <a:gd name="connsiteY23-10382" fmla="*/ 4600176 h 6300516"/>
              <a:gd name="connsiteX24-10383" fmla="*/ 2013606 w 4608216"/>
              <a:gd name="connsiteY24-10384" fmla="*/ 5287881 h 6300516"/>
              <a:gd name="connsiteX25-10385" fmla="*/ 2347616 w 4608216"/>
              <a:gd name="connsiteY25-10386" fmla="*/ 5571091 h 6300516"/>
              <a:gd name="connsiteX26-10387" fmla="*/ 2797196 w 4608216"/>
              <a:gd name="connsiteY26-10388" fmla="*/ 5722856 h 6300516"/>
              <a:gd name="connsiteX27-10389" fmla="*/ 3118506 w 4608216"/>
              <a:gd name="connsiteY27-10390" fmla="*/ 5808581 h 6300516"/>
              <a:gd name="connsiteX28-10391" fmla="*/ 3891936 w 4608216"/>
              <a:gd name="connsiteY28-10392" fmla="*/ 6267051 h 6300516"/>
              <a:gd name="connsiteX29-10393" fmla="*/ 4167209 w 4608216"/>
              <a:gd name="connsiteY29-10394" fmla="*/ 6247048 h 6300516"/>
              <a:gd name="connsiteX30-10395" fmla="*/ 4314846 w 4608216"/>
              <a:gd name="connsiteY30-10396" fmla="*/ 6004161 h 6300516"/>
              <a:gd name="connsiteX31-10397" fmla="*/ 4219596 w 4608216"/>
              <a:gd name="connsiteY31-10398" fmla="*/ 5577441 h 6300516"/>
              <a:gd name="connsiteX32-10399" fmla="*/ 4151016 w 4608216"/>
              <a:gd name="connsiteY32-10400" fmla="*/ 5325981 h 6300516"/>
              <a:gd name="connsiteX33-10401" fmla="*/ 3884316 w 4608216"/>
              <a:gd name="connsiteY33-10402" fmla="*/ 4830681 h 6300516"/>
              <a:gd name="connsiteX34-10403" fmla="*/ 3944324 w 4608216"/>
              <a:gd name="connsiteY34-10404" fmla="*/ 4408723 h 6300516"/>
              <a:gd name="connsiteX35-10405" fmla="*/ 4359613 w 4608216"/>
              <a:gd name="connsiteY35-10406" fmla="*/ 3913423 h 6300516"/>
              <a:gd name="connsiteX36-10407" fmla="*/ 4608216 w 4608216"/>
              <a:gd name="connsiteY36-10408" fmla="*/ 3535281 h 6300516"/>
              <a:gd name="connsiteX37-10409" fmla="*/ 4574879 w 4608216"/>
              <a:gd name="connsiteY37-10410" fmla="*/ 3240958 h 6300516"/>
              <a:gd name="connsiteX38-10411" fmla="*/ 4387236 w 4608216"/>
              <a:gd name="connsiteY38-10412" fmla="*/ 2834241 h 6300516"/>
              <a:gd name="connsiteX39-10413" fmla="*/ 4295796 w 4608216"/>
              <a:gd name="connsiteY39-10414" fmla="*/ 2415141 h 6300516"/>
              <a:gd name="connsiteX40-10415" fmla="*/ 4330086 w 4608216"/>
              <a:gd name="connsiteY40-10416" fmla="*/ 1764901 h 6300516"/>
              <a:gd name="connsiteX41-10417" fmla="*/ 4117996 w 4608216"/>
              <a:gd name="connsiteY41-10418" fmla="*/ 685401 h 6300516"/>
              <a:gd name="connsiteX42-10419" fmla="*/ 4170701 w 4608216"/>
              <a:gd name="connsiteY42-10420" fmla="*/ 520301 h 6300516"/>
              <a:gd name="connsiteX0-10421" fmla="*/ 4170701 w 4608216"/>
              <a:gd name="connsiteY0-10422" fmla="*/ 520301 h 6300516"/>
              <a:gd name="connsiteX1-10423" fmla="*/ 4057989 w 4608216"/>
              <a:gd name="connsiteY1-10424" fmla="*/ 420289 h 6300516"/>
              <a:gd name="connsiteX2-10425" fmla="*/ 3542051 w 4608216"/>
              <a:gd name="connsiteY2-10426" fmla="*/ 272651 h 6300516"/>
              <a:gd name="connsiteX3-10427" fmla="*/ 3381396 w 4608216"/>
              <a:gd name="connsiteY3-10428" fmla="*/ 167241 h 6300516"/>
              <a:gd name="connsiteX4-10429" fmla="*/ 3008016 w 4608216"/>
              <a:gd name="connsiteY4-10430" fmla="*/ 52941 h 6300516"/>
              <a:gd name="connsiteX5-10431" fmla="*/ 2834661 w 4608216"/>
              <a:gd name="connsiteY5-10432" fmla="*/ 10079 h 6300516"/>
              <a:gd name="connsiteX6-10433" fmla="*/ 2587011 w 4608216"/>
              <a:gd name="connsiteY6-10434" fmla="*/ 38654 h 6300516"/>
              <a:gd name="connsiteX7-10435" fmla="*/ 2406036 w 4608216"/>
              <a:gd name="connsiteY7-10436" fmla="*/ 129141 h 6300516"/>
              <a:gd name="connsiteX8-10437" fmla="*/ 1857396 w 4608216"/>
              <a:gd name="connsiteY8-10438" fmla="*/ 449181 h 6300516"/>
              <a:gd name="connsiteX9-10439" fmla="*/ 1651656 w 4608216"/>
              <a:gd name="connsiteY9-10440" fmla="*/ 563481 h 6300516"/>
              <a:gd name="connsiteX10-10441" fmla="*/ 1514496 w 4608216"/>
              <a:gd name="connsiteY10-10442" fmla="*/ 593961 h 6300516"/>
              <a:gd name="connsiteX11-10443" fmla="*/ 1217316 w 4608216"/>
              <a:gd name="connsiteY11-10444" fmla="*/ 616821 h 6300516"/>
              <a:gd name="connsiteX12-10445" fmla="*/ 699156 w 4608216"/>
              <a:gd name="connsiteY12-10446" fmla="*/ 624441 h 6300516"/>
              <a:gd name="connsiteX13-10447" fmla="*/ 485796 w 4608216"/>
              <a:gd name="connsiteY13-10448" fmla="*/ 700641 h 6300516"/>
              <a:gd name="connsiteX14-10449" fmla="*/ 257196 w 4608216"/>
              <a:gd name="connsiteY14-10450" fmla="*/ 1104501 h 6300516"/>
              <a:gd name="connsiteX15-10451" fmla="*/ 21 w 4608216"/>
              <a:gd name="connsiteY15-10452" fmla="*/ 2094149 h 6300516"/>
              <a:gd name="connsiteX16-10453" fmla="*/ 81936 w 4608216"/>
              <a:gd name="connsiteY16-10454" fmla="*/ 2506581 h 6300516"/>
              <a:gd name="connsiteX17-10455" fmla="*/ 207666 w 4608216"/>
              <a:gd name="connsiteY17-10456" fmla="*/ 2715179 h 6300516"/>
              <a:gd name="connsiteX18-10457" fmla="*/ 425789 w 4608216"/>
              <a:gd name="connsiteY18-10458" fmla="*/ 2958066 h 6300516"/>
              <a:gd name="connsiteX19-10459" fmla="*/ 577236 w 4608216"/>
              <a:gd name="connsiteY19-10460" fmla="*/ 3283821 h 6300516"/>
              <a:gd name="connsiteX20-10461" fmla="*/ 554376 w 4608216"/>
              <a:gd name="connsiteY20-10462" fmla="*/ 3779121 h 6300516"/>
              <a:gd name="connsiteX21-10463" fmla="*/ 584856 w 4608216"/>
              <a:gd name="connsiteY21-10464" fmla="*/ 4189649 h 6300516"/>
              <a:gd name="connsiteX22-10465" fmla="*/ 750591 w 4608216"/>
              <a:gd name="connsiteY22-10466" fmla="*/ 4376338 h 6300516"/>
              <a:gd name="connsiteX23-10467" fmla="*/ 1239224 w 4608216"/>
              <a:gd name="connsiteY23-10468" fmla="*/ 4600176 h 6300516"/>
              <a:gd name="connsiteX24-10469" fmla="*/ 2013606 w 4608216"/>
              <a:gd name="connsiteY24-10470" fmla="*/ 5287881 h 6300516"/>
              <a:gd name="connsiteX25-10471" fmla="*/ 2347616 w 4608216"/>
              <a:gd name="connsiteY25-10472" fmla="*/ 5571091 h 6300516"/>
              <a:gd name="connsiteX26-10473" fmla="*/ 2797196 w 4608216"/>
              <a:gd name="connsiteY26-10474" fmla="*/ 5722856 h 6300516"/>
              <a:gd name="connsiteX27-10475" fmla="*/ 3118506 w 4608216"/>
              <a:gd name="connsiteY27-10476" fmla="*/ 5808581 h 6300516"/>
              <a:gd name="connsiteX28-10477" fmla="*/ 3891936 w 4608216"/>
              <a:gd name="connsiteY28-10478" fmla="*/ 6267051 h 6300516"/>
              <a:gd name="connsiteX29-10479" fmla="*/ 4167209 w 4608216"/>
              <a:gd name="connsiteY29-10480" fmla="*/ 6247048 h 6300516"/>
              <a:gd name="connsiteX30-10481" fmla="*/ 4314846 w 4608216"/>
              <a:gd name="connsiteY30-10482" fmla="*/ 6004161 h 6300516"/>
              <a:gd name="connsiteX31-10483" fmla="*/ 4219596 w 4608216"/>
              <a:gd name="connsiteY31-10484" fmla="*/ 5577441 h 6300516"/>
              <a:gd name="connsiteX32-10485" fmla="*/ 4151016 w 4608216"/>
              <a:gd name="connsiteY32-10486" fmla="*/ 5325981 h 6300516"/>
              <a:gd name="connsiteX33-10487" fmla="*/ 3884316 w 4608216"/>
              <a:gd name="connsiteY33-10488" fmla="*/ 4830681 h 6300516"/>
              <a:gd name="connsiteX34-10489" fmla="*/ 3944324 w 4608216"/>
              <a:gd name="connsiteY34-10490" fmla="*/ 4408723 h 6300516"/>
              <a:gd name="connsiteX35-10491" fmla="*/ 4359613 w 4608216"/>
              <a:gd name="connsiteY35-10492" fmla="*/ 3913423 h 6300516"/>
              <a:gd name="connsiteX36-10493" fmla="*/ 4608216 w 4608216"/>
              <a:gd name="connsiteY36-10494" fmla="*/ 3535281 h 6300516"/>
              <a:gd name="connsiteX37-10495" fmla="*/ 4574879 w 4608216"/>
              <a:gd name="connsiteY37-10496" fmla="*/ 3240958 h 6300516"/>
              <a:gd name="connsiteX38-10497" fmla="*/ 4387236 w 4608216"/>
              <a:gd name="connsiteY38-10498" fmla="*/ 2834241 h 6300516"/>
              <a:gd name="connsiteX39-10499" fmla="*/ 4295796 w 4608216"/>
              <a:gd name="connsiteY39-10500" fmla="*/ 2415141 h 6300516"/>
              <a:gd name="connsiteX40-10501" fmla="*/ 4330086 w 4608216"/>
              <a:gd name="connsiteY40-10502" fmla="*/ 1764901 h 6300516"/>
              <a:gd name="connsiteX41-10503" fmla="*/ 4117996 w 4608216"/>
              <a:gd name="connsiteY41-10504" fmla="*/ 685401 h 6300516"/>
              <a:gd name="connsiteX42-10505" fmla="*/ 4170701 w 4608216"/>
              <a:gd name="connsiteY42-10506" fmla="*/ 520301 h 6300516"/>
              <a:gd name="connsiteX0-10507" fmla="*/ 4170701 w 4608216"/>
              <a:gd name="connsiteY0-10508" fmla="*/ 520301 h 6300516"/>
              <a:gd name="connsiteX1-10509" fmla="*/ 4057989 w 4608216"/>
              <a:gd name="connsiteY1-10510" fmla="*/ 420289 h 6300516"/>
              <a:gd name="connsiteX2-10511" fmla="*/ 3542051 w 4608216"/>
              <a:gd name="connsiteY2-10512" fmla="*/ 272651 h 6300516"/>
              <a:gd name="connsiteX3-10513" fmla="*/ 3008016 w 4608216"/>
              <a:gd name="connsiteY3-10514" fmla="*/ 52941 h 6300516"/>
              <a:gd name="connsiteX4-10515" fmla="*/ 2834661 w 4608216"/>
              <a:gd name="connsiteY4-10516" fmla="*/ 10079 h 6300516"/>
              <a:gd name="connsiteX5-10517" fmla="*/ 2587011 w 4608216"/>
              <a:gd name="connsiteY5-10518" fmla="*/ 38654 h 6300516"/>
              <a:gd name="connsiteX6-10519" fmla="*/ 2406036 w 4608216"/>
              <a:gd name="connsiteY6-10520" fmla="*/ 129141 h 6300516"/>
              <a:gd name="connsiteX7-10521" fmla="*/ 1857396 w 4608216"/>
              <a:gd name="connsiteY7-10522" fmla="*/ 449181 h 6300516"/>
              <a:gd name="connsiteX8-10523" fmla="*/ 1651656 w 4608216"/>
              <a:gd name="connsiteY8-10524" fmla="*/ 563481 h 6300516"/>
              <a:gd name="connsiteX9-10525" fmla="*/ 1514496 w 4608216"/>
              <a:gd name="connsiteY9-10526" fmla="*/ 593961 h 6300516"/>
              <a:gd name="connsiteX10-10527" fmla="*/ 1217316 w 4608216"/>
              <a:gd name="connsiteY10-10528" fmla="*/ 616821 h 6300516"/>
              <a:gd name="connsiteX11-10529" fmla="*/ 699156 w 4608216"/>
              <a:gd name="connsiteY11-10530" fmla="*/ 624441 h 6300516"/>
              <a:gd name="connsiteX12-10531" fmla="*/ 485796 w 4608216"/>
              <a:gd name="connsiteY12-10532" fmla="*/ 700641 h 6300516"/>
              <a:gd name="connsiteX13-10533" fmla="*/ 257196 w 4608216"/>
              <a:gd name="connsiteY13-10534" fmla="*/ 1104501 h 6300516"/>
              <a:gd name="connsiteX14-10535" fmla="*/ 21 w 4608216"/>
              <a:gd name="connsiteY14-10536" fmla="*/ 2094149 h 6300516"/>
              <a:gd name="connsiteX15-10537" fmla="*/ 81936 w 4608216"/>
              <a:gd name="connsiteY15-10538" fmla="*/ 2506581 h 6300516"/>
              <a:gd name="connsiteX16-10539" fmla="*/ 207666 w 4608216"/>
              <a:gd name="connsiteY16-10540" fmla="*/ 2715179 h 6300516"/>
              <a:gd name="connsiteX17-10541" fmla="*/ 425789 w 4608216"/>
              <a:gd name="connsiteY17-10542" fmla="*/ 2958066 h 6300516"/>
              <a:gd name="connsiteX18-10543" fmla="*/ 577236 w 4608216"/>
              <a:gd name="connsiteY18-10544" fmla="*/ 3283821 h 6300516"/>
              <a:gd name="connsiteX19-10545" fmla="*/ 554376 w 4608216"/>
              <a:gd name="connsiteY19-10546" fmla="*/ 3779121 h 6300516"/>
              <a:gd name="connsiteX20-10547" fmla="*/ 584856 w 4608216"/>
              <a:gd name="connsiteY20-10548" fmla="*/ 4189649 h 6300516"/>
              <a:gd name="connsiteX21-10549" fmla="*/ 750591 w 4608216"/>
              <a:gd name="connsiteY21-10550" fmla="*/ 4376338 h 6300516"/>
              <a:gd name="connsiteX22-10551" fmla="*/ 1239224 w 4608216"/>
              <a:gd name="connsiteY22-10552" fmla="*/ 4600176 h 6300516"/>
              <a:gd name="connsiteX23-10553" fmla="*/ 2013606 w 4608216"/>
              <a:gd name="connsiteY23-10554" fmla="*/ 5287881 h 6300516"/>
              <a:gd name="connsiteX24-10555" fmla="*/ 2347616 w 4608216"/>
              <a:gd name="connsiteY24-10556" fmla="*/ 5571091 h 6300516"/>
              <a:gd name="connsiteX25-10557" fmla="*/ 2797196 w 4608216"/>
              <a:gd name="connsiteY25-10558" fmla="*/ 5722856 h 6300516"/>
              <a:gd name="connsiteX26-10559" fmla="*/ 3118506 w 4608216"/>
              <a:gd name="connsiteY26-10560" fmla="*/ 5808581 h 6300516"/>
              <a:gd name="connsiteX27-10561" fmla="*/ 3891936 w 4608216"/>
              <a:gd name="connsiteY27-10562" fmla="*/ 6267051 h 6300516"/>
              <a:gd name="connsiteX28-10563" fmla="*/ 4167209 w 4608216"/>
              <a:gd name="connsiteY28-10564" fmla="*/ 6247048 h 6300516"/>
              <a:gd name="connsiteX29-10565" fmla="*/ 4314846 w 4608216"/>
              <a:gd name="connsiteY29-10566" fmla="*/ 6004161 h 6300516"/>
              <a:gd name="connsiteX30-10567" fmla="*/ 4219596 w 4608216"/>
              <a:gd name="connsiteY30-10568" fmla="*/ 5577441 h 6300516"/>
              <a:gd name="connsiteX31-10569" fmla="*/ 4151016 w 4608216"/>
              <a:gd name="connsiteY31-10570" fmla="*/ 5325981 h 6300516"/>
              <a:gd name="connsiteX32-10571" fmla="*/ 3884316 w 4608216"/>
              <a:gd name="connsiteY32-10572" fmla="*/ 4830681 h 6300516"/>
              <a:gd name="connsiteX33-10573" fmla="*/ 3944324 w 4608216"/>
              <a:gd name="connsiteY33-10574" fmla="*/ 4408723 h 6300516"/>
              <a:gd name="connsiteX34-10575" fmla="*/ 4359613 w 4608216"/>
              <a:gd name="connsiteY34-10576" fmla="*/ 3913423 h 6300516"/>
              <a:gd name="connsiteX35-10577" fmla="*/ 4608216 w 4608216"/>
              <a:gd name="connsiteY35-10578" fmla="*/ 3535281 h 6300516"/>
              <a:gd name="connsiteX36-10579" fmla="*/ 4574879 w 4608216"/>
              <a:gd name="connsiteY36-10580" fmla="*/ 3240958 h 6300516"/>
              <a:gd name="connsiteX37-10581" fmla="*/ 4387236 w 4608216"/>
              <a:gd name="connsiteY37-10582" fmla="*/ 2834241 h 6300516"/>
              <a:gd name="connsiteX38-10583" fmla="*/ 4295796 w 4608216"/>
              <a:gd name="connsiteY38-10584" fmla="*/ 2415141 h 6300516"/>
              <a:gd name="connsiteX39-10585" fmla="*/ 4330086 w 4608216"/>
              <a:gd name="connsiteY39-10586" fmla="*/ 1764901 h 6300516"/>
              <a:gd name="connsiteX40-10587" fmla="*/ 4117996 w 4608216"/>
              <a:gd name="connsiteY40-10588" fmla="*/ 685401 h 6300516"/>
              <a:gd name="connsiteX41-10589" fmla="*/ 4170701 w 4608216"/>
              <a:gd name="connsiteY41-10590" fmla="*/ 520301 h 6300516"/>
              <a:gd name="connsiteX0-10591" fmla="*/ 4170701 w 4608216"/>
              <a:gd name="connsiteY0-10592" fmla="*/ 520301 h 6300516"/>
              <a:gd name="connsiteX1-10593" fmla="*/ 4057989 w 4608216"/>
              <a:gd name="connsiteY1-10594" fmla="*/ 420289 h 6300516"/>
              <a:gd name="connsiteX2-10595" fmla="*/ 3542051 w 4608216"/>
              <a:gd name="connsiteY2-10596" fmla="*/ 272651 h 6300516"/>
              <a:gd name="connsiteX3-10597" fmla="*/ 3033416 w 4608216"/>
              <a:gd name="connsiteY3-10598" fmla="*/ 138666 h 6300516"/>
              <a:gd name="connsiteX4-10599" fmla="*/ 2834661 w 4608216"/>
              <a:gd name="connsiteY4-10600" fmla="*/ 10079 h 6300516"/>
              <a:gd name="connsiteX5-10601" fmla="*/ 2587011 w 4608216"/>
              <a:gd name="connsiteY5-10602" fmla="*/ 38654 h 6300516"/>
              <a:gd name="connsiteX6-10603" fmla="*/ 2406036 w 4608216"/>
              <a:gd name="connsiteY6-10604" fmla="*/ 129141 h 6300516"/>
              <a:gd name="connsiteX7-10605" fmla="*/ 1857396 w 4608216"/>
              <a:gd name="connsiteY7-10606" fmla="*/ 449181 h 6300516"/>
              <a:gd name="connsiteX8-10607" fmla="*/ 1651656 w 4608216"/>
              <a:gd name="connsiteY8-10608" fmla="*/ 563481 h 6300516"/>
              <a:gd name="connsiteX9-10609" fmla="*/ 1514496 w 4608216"/>
              <a:gd name="connsiteY9-10610" fmla="*/ 593961 h 6300516"/>
              <a:gd name="connsiteX10-10611" fmla="*/ 1217316 w 4608216"/>
              <a:gd name="connsiteY10-10612" fmla="*/ 616821 h 6300516"/>
              <a:gd name="connsiteX11-10613" fmla="*/ 699156 w 4608216"/>
              <a:gd name="connsiteY11-10614" fmla="*/ 624441 h 6300516"/>
              <a:gd name="connsiteX12-10615" fmla="*/ 485796 w 4608216"/>
              <a:gd name="connsiteY12-10616" fmla="*/ 700641 h 6300516"/>
              <a:gd name="connsiteX13-10617" fmla="*/ 257196 w 4608216"/>
              <a:gd name="connsiteY13-10618" fmla="*/ 1104501 h 6300516"/>
              <a:gd name="connsiteX14-10619" fmla="*/ 21 w 4608216"/>
              <a:gd name="connsiteY14-10620" fmla="*/ 2094149 h 6300516"/>
              <a:gd name="connsiteX15-10621" fmla="*/ 81936 w 4608216"/>
              <a:gd name="connsiteY15-10622" fmla="*/ 2506581 h 6300516"/>
              <a:gd name="connsiteX16-10623" fmla="*/ 207666 w 4608216"/>
              <a:gd name="connsiteY16-10624" fmla="*/ 2715179 h 6300516"/>
              <a:gd name="connsiteX17-10625" fmla="*/ 425789 w 4608216"/>
              <a:gd name="connsiteY17-10626" fmla="*/ 2958066 h 6300516"/>
              <a:gd name="connsiteX18-10627" fmla="*/ 577236 w 4608216"/>
              <a:gd name="connsiteY18-10628" fmla="*/ 3283821 h 6300516"/>
              <a:gd name="connsiteX19-10629" fmla="*/ 554376 w 4608216"/>
              <a:gd name="connsiteY19-10630" fmla="*/ 3779121 h 6300516"/>
              <a:gd name="connsiteX20-10631" fmla="*/ 584856 w 4608216"/>
              <a:gd name="connsiteY20-10632" fmla="*/ 4189649 h 6300516"/>
              <a:gd name="connsiteX21-10633" fmla="*/ 750591 w 4608216"/>
              <a:gd name="connsiteY21-10634" fmla="*/ 4376338 h 6300516"/>
              <a:gd name="connsiteX22-10635" fmla="*/ 1239224 w 4608216"/>
              <a:gd name="connsiteY22-10636" fmla="*/ 4600176 h 6300516"/>
              <a:gd name="connsiteX23-10637" fmla="*/ 2013606 w 4608216"/>
              <a:gd name="connsiteY23-10638" fmla="*/ 5287881 h 6300516"/>
              <a:gd name="connsiteX24-10639" fmla="*/ 2347616 w 4608216"/>
              <a:gd name="connsiteY24-10640" fmla="*/ 5571091 h 6300516"/>
              <a:gd name="connsiteX25-10641" fmla="*/ 2797196 w 4608216"/>
              <a:gd name="connsiteY25-10642" fmla="*/ 5722856 h 6300516"/>
              <a:gd name="connsiteX26-10643" fmla="*/ 3118506 w 4608216"/>
              <a:gd name="connsiteY26-10644" fmla="*/ 5808581 h 6300516"/>
              <a:gd name="connsiteX27-10645" fmla="*/ 3891936 w 4608216"/>
              <a:gd name="connsiteY27-10646" fmla="*/ 6267051 h 6300516"/>
              <a:gd name="connsiteX28-10647" fmla="*/ 4167209 w 4608216"/>
              <a:gd name="connsiteY28-10648" fmla="*/ 6247048 h 6300516"/>
              <a:gd name="connsiteX29-10649" fmla="*/ 4314846 w 4608216"/>
              <a:gd name="connsiteY29-10650" fmla="*/ 6004161 h 6300516"/>
              <a:gd name="connsiteX30-10651" fmla="*/ 4219596 w 4608216"/>
              <a:gd name="connsiteY30-10652" fmla="*/ 5577441 h 6300516"/>
              <a:gd name="connsiteX31-10653" fmla="*/ 4151016 w 4608216"/>
              <a:gd name="connsiteY31-10654" fmla="*/ 5325981 h 6300516"/>
              <a:gd name="connsiteX32-10655" fmla="*/ 3884316 w 4608216"/>
              <a:gd name="connsiteY32-10656" fmla="*/ 4830681 h 6300516"/>
              <a:gd name="connsiteX33-10657" fmla="*/ 3944324 w 4608216"/>
              <a:gd name="connsiteY33-10658" fmla="*/ 4408723 h 6300516"/>
              <a:gd name="connsiteX34-10659" fmla="*/ 4359613 w 4608216"/>
              <a:gd name="connsiteY34-10660" fmla="*/ 3913423 h 6300516"/>
              <a:gd name="connsiteX35-10661" fmla="*/ 4608216 w 4608216"/>
              <a:gd name="connsiteY35-10662" fmla="*/ 3535281 h 6300516"/>
              <a:gd name="connsiteX36-10663" fmla="*/ 4574879 w 4608216"/>
              <a:gd name="connsiteY36-10664" fmla="*/ 3240958 h 6300516"/>
              <a:gd name="connsiteX37-10665" fmla="*/ 4387236 w 4608216"/>
              <a:gd name="connsiteY37-10666" fmla="*/ 2834241 h 6300516"/>
              <a:gd name="connsiteX38-10667" fmla="*/ 4295796 w 4608216"/>
              <a:gd name="connsiteY38-10668" fmla="*/ 2415141 h 6300516"/>
              <a:gd name="connsiteX39-10669" fmla="*/ 4330086 w 4608216"/>
              <a:gd name="connsiteY39-10670" fmla="*/ 1764901 h 6300516"/>
              <a:gd name="connsiteX40-10671" fmla="*/ 4117996 w 4608216"/>
              <a:gd name="connsiteY40-10672" fmla="*/ 685401 h 6300516"/>
              <a:gd name="connsiteX41-10673" fmla="*/ 4170701 w 4608216"/>
              <a:gd name="connsiteY41-10674" fmla="*/ 520301 h 6300516"/>
              <a:gd name="connsiteX0-10675" fmla="*/ 4170701 w 4608216"/>
              <a:gd name="connsiteY0-10676" fmla="*/ 510261 h 6290476"/>
              <a:gd name="connsiteX1-10677" fmla="*/ 4057989 w 4608216"/>
              <a:gd name="connsiteY1-10678" fmla="*/ 410249 h 6290476"/>
              <a:gd name="connsiteX2-10679" fmla="*/ 3542051 w 4608216"/>
              <a:gd name="connsiteY2-10680" fmla="*/ 262611 h 6290476"/>
              <a:gd name="connsiteX3-10681" fmla="*/ 3033416 w 4608216"/>
              <a:gd name="connsiteY3-10682" fmla="*/ 128626 h 6290476"/>
              <a:gd name="connsiteX4-10683" fmla="*/ 2834661 w 4608216"/>
              <a:gd name="connsiteY4-10684" fmla="*/ 39 h 6290476"/>
              <a:gd name="connsiteX5-10685" fmla="*/ 2406036 w 4608216"/>
              <a:gd name="connsiteY5-10686" fmla="*/ 119101 h 6290476"/>
              <a:gd name="connsiteX6-10687" fmla="*/ 1857396 w 4608216"/>
              <a:gd name="connsiteY6-10688" fmla="*/ 439141 h 6290476"/>
              <a:gd name="connsiteX7-10689" fmla="*/ 1651656 w 4608216"/>
              <a:gd name="connsiteY7-10690" fmla="*/ 553441 h 6290476"/>
              <a:gd name="connsiteX8-10691" fmla="*/ 1514496 w 4608216"/>
              <a:gd name="connsiteY8-10692" fmla="*/ 583921 h 6290476"/>
              <a:gd name="connsiteX9-10693" fmla="*/ 1217316 w 4608216"/>
              <a:gd name="connsiteY9-10694" fmla="*/ 606781 h 6290476"/>
              <a:gd name="connsiteX10-10695" fmla="*/ 699156 w 4608216"/>
              <a:gd name="connsiteY10-10696" fmla="*/ 614401 h 6290476"/>
              <a:gd name="connsiteX11-10697" fmla="*/ 485796 w 4608216"/>
              <a:gd name="connsiteY11-10698" fmla="*/ 690601 h 6290476"/>
              <a:gd name="connsiteX12-10699" fmla="*/ 257196 w 4608216"/>
              <a:gd name="connsiteY12-10700" fmla="*/ 1094461 h 6290476"/>
              <a:gd name="connsiteX13-10701" fmla="*/ 21 w 4608216"/>
              <a:gd name="connsiteY13-10702" fmla="*/ 2084109 h 6290476"/>
              <a:gd name="connsiteX14-10703" fmla="*/ 81936 w 4608216"/>
              <a:gd name="connsiteY14-10704" fmla="*/ 2496541 h 6290476"/>
              <a:gd name="connsiteX15-10705" fmla="*/ 207666 w 4608216"/>
              <a:gd name="connsiteY15-10706" fmla="*/ 2705139 h 6290476"/>
              <a:gd name="connsiteX16-10707" fmla="*/ 425789 w 4608216"/>
              <a:gd name="connsiteY16-10708" fmla="*/ 2948026 h 6290476"/>
              <a:gd name="connsiteX17-10709" fmla="*/ 577236 w 4608216"/>
              <a:gd name="connsiteY17-10710" fmla="*/ 3273781 h 6290476"/>
              <a:gd name="connsiteX18-10711" fmla="*/ 554376 w 4608216"/>
              <a:gd name="connsiteY18-10712" fmla="*/ 3769081 h 6290476"/>
              <a:gd name="connsiteX19-10713" fmla="*/ 584856 w 4608216"/>
              <a:gd name="connsiteY19-10714" fmla="*/ 4179609 h 6290476"/>
              <a:gd name="connsiteX20-10715" fmla="*/ 750591 w 4608216"/>
              <a:gd name="connsiteY20-10716" fmla="*/ 4366298 h 6290476"/>
              <a:gd name="connsiteX21-10717" fmla="*/ 1239224 w 4608216"/>
              <a:gd name="connsiteY21-10718" fmla="*/ 4590136 h 6290476"/>
              <a:gd name="connsiteX22-10719" fmla="*/ 2013606 w 4608216"/>
              <a:gd name="connsiteY22-10720" fmla="*/ 5277841 h 6290476"/>
              <a:gd name="connsiteX23-10721" fmla="*/ 2347616 w 4608216"/>
              <a:gd name="connsiteY23-10722" fmla="*/ 5561051 h 6290476"/>
              <a:gd name="connsiteX24-10723" fmla="*/ 2797196 w 4608216"/>
              <a:gd name="connsiteY24-10724" fmla="*/ 5712816 h 6290476"/>
              <a:gd name="connsiteX25-10725" fmla="*/ 3118506 w 4608216"/>
              <a:gd name="connsiteY25-10726" fmla="*/ 5798541 h 6290476"/>
              <a:gd name="connsiteX26-10727" fmla="*/ 3891936 w 4608216"/>
              <a:gd name="connsiteY26-10728" fmla="*/ 6257011 h 6290476"/>
              <a:gd name="connsiteX27-10729" fmla="*/ 4167209 w 4608216"/>
              <a:gd name="connsiteY27-10730" fmla="*/ 6237008 h 6290476"/>
              <a:gd name="connsiteX28-10731" fmla="*/ 4314846 w 4608216"/>
              <a:gd name="connsiteY28-10732" fmla="*/ 5994121 h 6290476"/>
              <a:gd name="connsiteX29-10733" fmla="*/ 4219596 w 4608216"/>
              <a:gd name="connsiteY29-10734" fmla="*/ 5567401 h 6290476"/>
              <a:gd name="connsiteX30-10735" fmla="*/ 4151016 w 4608216"/>
              <a:gd name="connsiteY30-10736" fmla="*/ 5315941 h 6290476"/>
              <a:gd name="connsiteX31-10737" fmla="*/ 3884316 w 4608216"/>
              <a:gd name="connsiteY31-10738" fmla="*/ 4820641 h 6290476"/>
              <a:gd name="connsiteX32-10739" fmla="*/ 3944324 w 4608216"/>
              <a:gd name="connsiteY32-10740" fmla="*/ 4398683 h 6290476"/>
              <a:gd name="connsiteX33-10741" fmla="*/ 4359613 w 4608216"/>
              <a:gd name="connsiteY33-10742" fmla="*/ 3903383 h 6290476"/>
              <a:gd name="connsiteX34-10743" fmla="*/ 4608216 w 4608216"/>
              <a:gd name="connsiteY34-10744" fmla="*/ 3525241 h 6290476"/>
              <a:gd name="connsiteX35-10745" fmla="*/ 4574879 w 4608216"/>
              <a:gd name="connsiteY35-10746" fmla="*/ 3230918 h 6290476"/>
              <a:gd name="connsiteX36-10747" fmla="*/ 4387236 w 4608216"/>
              <a:gd name="connsiteY36-10748" fmla="*/ 2824201 h 6290476"/>
              <a:gd name="connsiteX37-10749" fmla="*/ 4295796 w 4608216"/>
              <a:gd name="connsiteY37-10750" fmla="*/ 2405101 h 6290476"/>
              <a:gd name="connsiteX38-10751" fmla="*/ 4330086 w 4608216"/>
              <a:gd name="connsiteY38-10752" fmla="*/ 1754861 h 6290476"/>
              <a:gd name="connsiteX39-10753" fmla="*/ 4117996 w 4608216"/>
              <a:gd name="connsiteY39-10754" fmla="*/ 675361 h 6290476"/>
              <a:gd name="connsiteX40-10755" fmla="*/ 4170701 w 4608216"/>
              <a:gd name="connsiteY40-10756" fmla="*/ 510261 h 6290476"/>
              <a:gd name="connsiteX0-10757" fmla="*/ 4170701 w 4608216"/>
              <a:gd name="connsiteY0-10758" fmla="*/ 491235 h 6271450"/>
              <a:gd name="connsiteX1-10759" fmla="*/ 4057989 w 4608216"/>
              <a:gd name="connsiteY1-10760" fmla="*/ 391223 h 6271450"/>
              <a:gd name="connsiteX2-10761" fmla="*/ 3542051 w 4608216"/>
              <a:gd name="connsiteY2-10762" fmla="*/ 243585 h 6271450"/>
              <a:gd name="connsiteX3-10763" fmla="*/ 3033416 w 4608216"/>
              <a:gd name="connsiteY3-10764" fmla="*/ 109600 h 6271450"/>
              <a:gd name="connsiteX4-10765" fmla="*/ 2663211 w 4608216"/>
              <a:gd name="connsiteY4-10766" fmla="*/ 63 h 6271450"/>
              <a:gd name="connsiteX5-10767" fmla="*/ 2406036 w 4608216"/>
              <a:gd name="connsiteY5-10768" fmla="*/ 100075 h 6271450"/>
              <a:gd name="connsiteX6-10769" fmla="*/ 1857396 w 4608216"/>
              <a:gd name="connsiteY6-10770" fmla="*/ 420115 h 6271450"/>
              <a:gd name="connsiteX7-10771" fmla="*/ 1651656 w 4608216"/>
              <a:gd name="connsiteY7-10772" fmla="*/ 534415 h 6271450"/>
              <a:gd name="connsiteX8-10773" fmla="*/ 1514496 w 4608216"/>
              <a:gd name="connsiteY8-10774" fmla="*/ 564895 h 6271450"/>
              <a:gd name="connsiteX9-10775" fmla="*/ 1217316 w 4608216"/>
              <a:gd name="connsiteY9-10776" fmla="*/ 587755 h 6271450"/>
              <a:gd name="connsiteX10-10777" fmla="*/ 699156 w 4608216"/>
              <a:gd name="connsiteY10-10778" fmla="*/ 595375 h 6271450"/>
              <a:gd name="connsiteX11-10779" fmla="*/ 485796 w 4608216"/>
              <a:gd name="connsiteY11-10780" fmla="*/ 671575 h 6271450"/>
              <a:gd name="connsiteX12-10781" fmla="*/ 257196 w 4608216"/>
              <a:gd name="connsiteY12-10782" fmla="*/ 1075435 h 6271450"/>
              <a:gd name="connsiteX13-10783" fmla="*/ 21 w 4608216"/>
              <a:gd name="connsiteY13-10784" fmla="*/ 2065083 h 6271450"/>
              <a:gd name="connsiteX14-10785" fmla="*/ 81936 w 4608216"/>
              <a:gd name="connsiteY14-10786" fmla="*/ 2477515 h 6271450"/>
              <a:gd name="connsiteX15-10787" fmla="*/ 207666 w 4608216"/>
              <a:gd name="connsiteY15-10788" fmla="*/ 2686113 h 6271450"/>
              <a:gd name="connsiteX16-10789" fmla="*/ 425789 w 4608216"/>
              <a:gd name="connsiteY16-10790" fmla="*/ 2929000 h 6271450"/>
              <a:gd name="connsiteX17-10791" fmla="*/ 577236 w 4608216"/>
              <a:gd name="connsiteY17-10792" fmla="*/ 3254755 h 6271450"/>
              <a:gd name="connsiteX18-10793" fmla="*/ 554376 w 4608216"/>
              <a:gd name="connsiteY18-10794" fmla="*/ 3750055 h 6271450"/>
              <a:gd name="connsiteX19-10795" fmla="*/ 584856 w 4608216"/>
              <a:gd name="connsiteY19-10796" fmla="*/ 4160583 h 6271450"/>
              <a:gd name="connsiteX20-10797" fmla="*/ 750591 w 4608216"/>
              <a:gd name="connsiteY20-10798" fmla="*/ 4347272 h 6271450"/>
              <a:gd name="connsiteX21-10799" fmla="*/ 1239224 w 4608216"/>
              <a:gd name="connsiteY21-10800" fmla="*/ 4571110 h 6271450"/>
              <a:gd name="connsiteX22-10801" fmla="*/ 2013606 w 4608216"/>
              <a:gd name="connsiteY22-10802" fmla="*/ 5258815 h 6271450"/>
              <a:gd name="connsiteX23-10803" fmla="*/ 2347616 w 4608216"/>
              <a:gd name="connsiteY23-10804" fmla="*/ 5542025 h 6271450"/>
              <a:gd name="connsiteX24-10805" fmla="*/ 2797196 w 4608216"/>
              <a:gd name="connsiteY24-10806" fmla="*/ 5693790 h 6271450"/>
              <a:gd name="connsiteX25-10807" fmla="*/ 3118506 w 4608216"/>
              <a:gd name="connsiteY25-10808" fmla="*/ 5779515 h 6271450"/>
              <a:gd name="connsiteX26-10809" fmla="*/ 3891936 w 4608216"/>
              <a:gd name="connsiteY26-10810" fmla="*/ 6237985 h 6271450"/>
              <a:gd name="connsiteX27-10811" fmla="*/ 4167209 w 4608216"/>
              <a:gd name="connsiteY27-10812" fmla="*/ 6217982 h 6271450"/>
              <a:gd name="connsiteX28-10813" fmla="*/ 4314846 w 4608216"/>
              <a:gd name="connsiteY28-10814" fmla="*/ 5975095 h 6271450"/>
              <a:gd name="connsiteX29-10815" fmla="*/ 4219596 w 4608216"/>
              <a:gd name="connsiteY29-10816" fmla="*/ 5548375 h 6271450"/>
              <a:gd name="connsiteX30-10817" fmla="*/ 4151016 w 4608216"/>
              <a:gd name="connsiteY30-10818" fmla="*/ 5296915 h 6271450"/>
              <a:gd name="connsiteX31-10819" fmla="*/ 3884316 w 4608216"/>
              <a:gd name="connsiteY31-10820" fmla="*/ 4801615 h 6271450"/>
              <a:gd name="connsiteX32-10821" fmla="*/ 3944324 w 4608216"/>
              <a:gd name="connsiteY32-10822" fmla="*/ 4379657 h 6271450"/>
              <a:gd name="connsiteX33-10823" fmla="*/ 4359613 w 4608216"/>
              <a:gd name="connsiteY33-10824" fmla="*/ 3884357 h 6271450"/>
              <a:gd name="connsiteX34-10825" fmla="*/ 4608216 w 4608216"/>
              <a:gd name="connsiteY34-10826" fmla="*/ 3506215 h 6271450"/>
              <a:gd name="connsiteX35-10827" fmla="*/ 4574879 w 4608216"/>
              <a:gd name="connsiteY35-10828" fmla="*/ 3211892 h 6271450"/>
              <a:gd name="connsiteX36-10829" fmla="*/ 4387236 w 4608216"/>
              <a:gd name="connsiteY36-10830" fmla="*/ 2805175 h 6271450"/>
              <a:gd name="connsiteX37-10831" fmla="*/ 4295796 w 4608216"/>
              <a:gd name="connsiteY37-10832" fmla="*/ 2386075 h 6271450"/>
              <a:gd name="connsiteX38-10833" fmla="*/ 4330086 w 4608216"/>
              <a:gd name="connsiteY38-10834" fmla="*/ 1735835 h 6271450"/>
              <a:gd name="connsiteX39-10835" fmla="*/ 4117996 w 4608216"/>
              <a:gd name="connsiteY39-10836" fmla="*/ 656335 h 6271450"/>
              <a:gd name="connsiteX40-10837" fmla="*/ 4170701 w 4608216"/>
              <a:gd name="connsiteY40-10838" fmla="*/ 491235 h 6271450"/>
              <a:gd name="connsiteX0-10839" fmla="*/ 4170701 w 4608216"/>
              <a:gd name="connsiteY0-10840" fmla="*/ 491334 h 6271549"/>
              <a:gd name="connsiteX1-10841" fmla="*/ 4057989 w 4608216"/>
              <a:gd name="connsiteY1-10842" fmla="*/ 391322 h 6271549"/>
              <a:gd name="connsiteX2-10843" fmla="*/ 3542051 w 4608216"/>
              <a:gd name="connsiteY2-10844" fmla="*/ 243684 h 6271549"/>
              <a:gd name="connsiteX3-10845" fmla="*/ 3033416 w 4608216"/>
              <a:gd name="connsiteY3-10846" fmla="*/ 109699 h 6271549"/>
              <a:gd name="connsiteX4-10847" fmla="*/ 2663211 w 4608216"/>
              <a:gd name="connsiteY4-10848" fmla="*/ 162 h 6271549"/>
              <a:gd name="connsiteX5-10849" fmla="*/ 2406036 w 4608216"/>
              <a:gd name="connsiteY5-10850" fmla="*/ 100174 h 6271549"/>
              <a:gd name="connsiteX6-10851" fmla="*/ 1857396 w 4608216"/>
              <a:gd name="connsiteY6-10852" fmla="*/ 420214 h 6271549"/>
              <a:gd name="connsiteX7-10853" fmla="*/ 1651656 w 4608216"/>
              <a:gd name="connsiteY7-10854" fmla="*/ 534514 h 6271549"/>
              <a:gd name="connsiteX8-10855" fmla="*/ 1514496 w 4608216"/>
              <a:gd name="connsiteY8-10856" fmla="*/ 564994 h 6271549"/>
              <a:gd name="connsiteX9-10857" fmla="*/ 1217316 w 4608216"/>
              <a:gd name="connsiteY9-10858" fmla="*/ 587854 h 6271549"/>
              <a:gd name="connsiteX10-10859" fmla="*/ 699156 w 4608216"/>
              <a:gd name="connsiteY10-10860" fmla="*/ 595474 h 6271549"/>
              <a:gd name="connsiteX11-10861" fmla="*/ 485796 w 4608216"/>
              <a:gd name="connsiteY11-10862" fmla="*/ 671674 h 6271549"/>
              <a:gd name="connsiteX12-10863" fmla="*/ 257196 w 4608216"/>
              <a:gd name="connsiteY12-10864" fmla="*/ 1075534 h 6271549"/>
              <a:gd name="connsiteX13-10865" fmla="*/ 21 w 4608216"/>
              <a:gd name="connsiteY13-10866" fmla="*/ 2065182 h 6271549"/>
              <a:gd name="connsiteX14-10867" fmla="*/ 81936 w 4608216"/>
              <a:gd name="connsiteY14-10868" fmla="*/ 2477614 h 6271549"/>
              <a:gd name="connsiteX15-10869" fmla="*/ 207666 w 4608216"/>
              <a:gd name="connsiteY15-10870" fmla="*/ 2686212 h 6271549"/>
              <a:gd name="connsiteX16-10871" fmla="*/ 425789 w 4608216"/>
              <a:gd name="connsiteY16-10872" fmla="*/ 2929099 h 6271549"/>
              <a:gd name="connsiteX17-10873" fmla="*/ 577236 w 4608216"/>
              <a:gd name="connsiteY17-10874" fmla="*/ 3254854 h 6271549"/>
              <a:gd name="connsiteX18-10875" fmla="*/ 554376 w 4608216"/>
              <a:gd name="connsiteY18-10876" fmla="*/ 3750154 h 6271549"/>
              <a:gd name="connsiteX19-10877" fmla="*/ 584856 w 4608216"/>
              <a:gd name="connsiteY19-10878" fmla="*/ 4160682 h 6271549"/>
              <a:gd name="connsiteX20-10879" fmla="*/ 750591 w 4608216"/>
              <a:gd name="connsiteY20-10880" fmla="*/ 4347371 h 6271549"/>
              <a:gd name="connsiteX21-10881" fmla="*/ 1239224 w 4608216"/>
              <a:gd name="connsiteY21-10882" fmla="*/ 4571209 h 6271549"/>
              <a:gd name="connsiteX22-10883" fmla="*/ 2013606 w 4608216"/>
              <a:gd name="connsiteY22-10884" fmla="*/ 5258914 h 6271549"/>
              <a:gd name="connsiteX23-10885" fmla="*/ 2347616 w 4608216"/>
              <a:gd name="connsiteY23-10886" fmla="*/ 5542124 h 6271549"/>
              <a:gd name="connsiteX24-10887" fmla="*/ 2797196 w 4608216"/>
              <a:gd name="connsiteY24-10888" fmla="*/ 5693889 h 6271549"/>
              <a:gd name="connsiteX25-10889" fmla="*/ 3118506 w 4608216"/>
              <a:gd name="connsiteY25-10890" fmla="*/ 5779614 h 6271549"/>
              <a:gd name="connsiteX26-10891" fmla="*/ 3891936 w 4608216"/>
              <a:gd name="connsiteY26-10892" fmla="*/ 6238084 h 6271549"/>
              <a:gd name="connsiteX27-10893" fmla="*/ 4167209 w 4608216"/>
              <a:gd name="connsiteY27-10894" fmla="*/ 6218081 h 6271549"/>
              <a:gd name="connsiteX28-10895" fmla="*/ 4314846 w 4608216"/>
              <a:gd name="connsiteY28-10896" fmla="*/ 5975194 h 6271549"/>
              <a:gd name="connsiteX29-10897" fmla="*/ 4219596 w 4608216"/>
              <a:gd name="connsiteY29-10898" fmla="*/ 5548474 h 6271549"/>
              <a:gd name="connsiteX30-10899" fmla="*/ 4151016 w 4608216"/>
              <a:gd name="connsiteY30-10900" fmla="*/ 5297014 h 6271549"/>
              <a:gd name="connsiteX31-10901" fmla="*/ 3884316 w 4608216"/>
              <a:gd name="connsiteY31-10902" fmla="*/ 4801714 h 6271549"/>
              <a:gd name="connsiteX32-10903" fmla="*/ 3944324 w 4608216"/>
              <a:gd name="connsiteY32-10904" fmla="*/ 4379756 h 6271549"/>
              <a:gd name="connsiteX33-10905" fmla="*/ 4359613 w 4608216"/>
              <a:gd name="connsiteY33-10906" fmla="*/ 3884456 h 6271549"/>
              <a:gd name="connsiteX34-10907" fmla="*/ 4608216 w 4608216"/>
              <a:gd name="connsiteY34-10908" fmla="*/ 3506314 h 6271549"/>
              <a:gd name="connsiteX35-10909" fmla="*/ 4574879 w 4608216"/>
              <a:gd name="connsiteY35-10910" fmla="*/ 3211991 h 6271549"/>
              <a:gd name="connsiteX36-10911" fmla="*/ 4387236 w 4608216"/>
              <a:gd name="connsiteY36-10912" fmla="*/ 2805274 h 6271549"/>
              <a:gd name="connsiteX37-10913" fmla="*/ 4295796 w 4608216"/>
              <a:gd name="connsiteY37-10914" fmla="*/ 2386174 h 6271549"/>
              <a:gd name="connsiteX38-10915" fmla="*/ 4330086 w 4608216"/>
              <a:gd name="connsiteY38-10916" fmla="*/ 1735934 h 6271549"/>
              <a:gd name="connsiteX39-10917" fmla="*/ 4117996 w 4608216"/>
              <a:gd name="connsiteY39-10918" fmla="*/ 656434 h 6271549"/>
              <a:gd name="connsiteX40-10919" fmla="*/ 4170701 w 4608216"/>
              <a:gd name="connsiteY40-10920" fmla="*/ 491334 h 6271549"/>
              <a:gd name="connsiteX0-10921" fmla="*/ 4170701 w 4608216"/>
              <a:gd name="connsiteY0-10922" fmla="*/ 491334 h 6271549"/>
              <a:gd name="connsiteX1-10923" fmla="*/ 4057989 w 4608216"/>
              <a:gd name="connsiteY1-10924" fmla="*/ 391322 h 6271549"/>
              <a:gd name="connsiteX2-10925" fmla="*/ 3542051 w 4608216"/>
              <a:gd name="connsiteY2-10926" fmla="*/ 243684 h 6271549"/>
              <a:gd name="connsiteX3-10927" fmla="*/ 3033416 w 4608216"/>
              <a:gd name="connsiteY3-10928" fmla="*/ 109699 h 6271549"/>
              <a:gd name="connsiteX4-10929" fmla="*/ 2663211 w 4608216"/>
              <a:gd name="connsiteY4-10930" fmla="*/ 162 h 6271549"/>
              <a:gd name="connsiteX5-10931" fmla="*/ 2406036 w 4608216"/>
              <a:gd name="connsiteY5-10932" fmla="*/ 100174 h 6271549"/>
              <a:gd name="connsiteX6-10933" fmla="*/ 1857396 w 4608216"/>
              <a:gd name="connsiteY6-10934" fmla="*/ 420214 h 6271549"/>
              <a:gd name="connsiteX7-10935" fmla="*/ 1651656 w 4608216"/>
              <a:gd name="connsiteY7-10936" fmla="*/ 534514 h 6271549"/>
              <a:gd name="connsiteX8-10937" fmla="*/ 1217316 w 4608216"/>
              <a:gd name="connsiteY8-10938" fmla="*/ 587854 h 6271549"/>
              <a:gd name="connsiteX9-10939" fmla="*/ 699156 w 4608216"/>
              <a:gd name="connsiteY9-10940" fmla="*/ 595474 h 6271549"/>
              <a:gd name="connsiteX10-10941" fmla="*/ 485796 w 4608216"/>
              <a:gd name="connsiteY10-10942" fmla="*/ 671674 h 6271549"/>
              <a:gd name="connsiteX11-10943" fmla="*/ 257196 w 4608216"/>
              <a:gd name="connsiteY11-10944" fmla="*/ 1075534 h 6271549"/>
              <a:gd name="connsiteX12-10945" fmla="*/ 21 w 4608216"/>
              <a:gd name="connsiteY12-10946" fmla="*/ 2065182 h 6271549"/>
              <a:gd name="connsiteX13-10947" fmla="*/ 81936 w 4608216"/>
              <a:gd name="connsiteY13-10948" fmla="*/ 2477614 h 6271549"/>
              <a:gd name="connsiteX14-10949" fmla="*/ 207666 w 4608216"/>
              <a:gd name="connsiteY14-10950" fmla="*/ 2686212 h 6271549"/>
              <a:gd name="connsiteX15-10951" fmla="*/ 425789 w 4608216"/>
              <a:gd name="connsiteY15-10952" fmla="*/ 2929099 h 6271549"/>
              <a:gd name="connsiteX16-10953" fmla="*/ 577236 w 4608216"/>
              <a:gd name="connsiteY16-10954" fmla="*/ 3254854 h 6271549"/>
              <a:gd name="connsiteX17-10955" fmla="*/ 554376 w 4608216"/>
              <a:gd name="connsiteY17-10956" fmla="*/ 3750154 h 6271549"/>
              <a:gd name="connsiteX18-10957" fmla="*/ 584856 w 4608216"/>
              <a:gd name="connsiteY18-10958" fmla="*/ 4160682 h 6271549"/>
              <a:gd name="connsiteX19-10959" fmla="*/ 750591 w 4608216"/>
              <a:gd name="connsiteY19-10960" fmla="*/ 4347371 h 6271549"/>
              <a:gd name="connsiteX20-10961" fmla="*/ 1239224 w 4608216"/>
              <a:gd name="connsiteY20-10962" fmla="*/ 4571209 h 6271549"/>
              <a:gd name="connsiteX21-10963" fmla="*/ 2013606 w 4608216"/>
              <a:gd name="connsiteY21-10964" fmla="*/ 5258914 h 6271549"/>
              <a:gd name="connsiteX22-10965" fmla="*/ 2347616 w 4608216"/>
              <a:gd name="connsiteY22-10966" fmla="*/ 5542124 h 6271549"/>
              <a:gd name="connsiteX23-10967" fmla="*/ 2797196 w 4608216"/>
              <a:gd name="connsiteY23-10968" fmla="*/ 5693889 h 6271549"/>
              <a:gd name="connsiteX24-10969" fmla="*/ 3118506 w 4608216"/>
              <a:gd name="connsiteY24-10970" fmla="*/ 5779614 h 6271549"/>
              <a:gd name="connsiteX25-10971" fmla="*/ 3891936 w 4608216"/>
              <a:gd name="connsiteY25-10972" fmla="*/ 6238084 h 6271549"/>
              <a:gd name="connsiteX26-10973" fmla="*/ 4167209 w 4608216"/>
              <a:gd name="connsiteY26-10974" fmla="*/ 6218081 h 6271549"/>
              <a:gd name="connsiteX27-10975" fmla="*/ 4314846 w 4608216"/>
              <a:gd name="connsiteY27-10976" fmla="*/ 5975194 h 6271549"/>
              <a:gd name="connsiteX28-10977" fmla="*/ 4219596 w 4608216"/>
              <a:gd name="connsiteY28-10978" fmla="*/ 5548474 h 6271549"/>
              <a:gd name="connsiteX29-10979" fmla="*/ 4151016 w 4608216"/>
              <a:gd name="connsiteY29-10980" fmla="*/ 5297014 h 6271549"/>
              <a:gd name="connsiteX30-10981" fmla="*/ 3884316 w 4608216"/>
              <a:gd name="connsiteY30-10982" fmla="*/ 4801714 h 6271549"/>
              <a:gd name="connsiteX31-10983" fmla="*/ 3944324 w 4608216"/>
              <a:gd name="connsiteY31-10984" fmla="*/ 4379756 h 6271549"/>
              <a:gd name="connsiteX32-10985" fmla="*/ 4359613 w 4608216"/>
              <a:gd name="connsiteY32-10986" fmla="*/ 3884456 h 6271549"/>
              <a:gd name="connsiteX33-10987" fmla="*/ 4608216 w 4608216"/>
              <a:gd name="connsiteY33-10988" fmla="*/ 3506314 h 6271549"/>
              <a:gd name="connsiteX34-10989" fmla="*/ 4574879 w 4608216"/>
              <a:gd name="connsiteY34-10990" fmla="*/ 3211991 h 6271549"/>
              <a:gd name="connsiteX35-10991" fmla="*/ 4387236 w 4608216"/>
              <a:gd name="connsiteY35-10992" fmla="*/ 2805274 h 6271549"/>
              <a:gd name="connsiteX36-10993" fmla="*/ 4295796 w 4608216"/>
              <a:gd name="connsiteY36-10994" fmla="*/ 2386174 h 6271549"/>
              <a:gd name="connsiteX37-10995" fmla="*/ 4330086 w 4608216"/>
              <a:gd name="connsiteY37-10996" fmla="*/ 1735934 h 6271549"/>
              <a:gd name="connsiteX38-10997" fmla="*/ 4117996 w 4608216"/>
              <a:gd name="connsiteY38-10998" fmla="*/ 656434 h 6271549"/>
              <a:gd name="connsiteX39-10999" fmla="*/ 4170701 w 4608216"/>
              <a:gd name="connsiteY39-11000" fmla="*/ 491334 h 6271549"/>
              <a:gd name="connsiteX0-11001" fmla="*/ 4170701 w 4608216"/>
              <a:gd name="connsiteY0-11002" fmla="*/ 491334 h 6271549"/>
              <a:gd name="connsiteX1-11003" fmla="*/ 4057989 w 4608216"/>
              <a:gd name="connsiteY1-11004" fmla="*/ 391322 h 6271549"/>
              <a:gd name="connsiteX2-11005" fmla="*/ 3542051 w 4608216"/>
              <a:gd name="connsiteY2-11006" fmla="*/ 243684 h 6271549"/>
              <a:gd name="connsiteX3-11007" fmla="*/ 3033416 w 4608216"/>
              <a:gd name="connsiteY3-11008" fmla="*/ 109699 h 6271549"/>
              <a:gd name="connsiteX4-11009" fmla="*/ 2663211 w 4608216"/>
              <a:gd name="connsiteY4-11010" fmla="*/ 162 h 6271549"/>
              <a:gd name="connsiteX5-11011" fmla="*/ 2406036 w 4608216"/>
              <a:gd name="connsiteY5-11012" fmla="*/ 100174 h 6271549"/>
              <a:gd name="connsiteX6-11013" fmla="*/ 1857396 w 4608216"/>
              <a:gd name="connsiteY6-11014" fmla="*/ 420214 h 6271549"/>
              <a:gd name="connsiteX7-11015" fmla="*/ 1619906 w 4608216"/>
              <a:gd name="connsiteY7-11016" fmla="*/ 537689 h 6271549"/>
              <a:gd name="connsiteX8-11017" fmla="*/ 1217316 w 4608216"/>
              <a:gd name="connsiteY8-11018" fmla="*/ 587854 h 6271549"/>
              <a:gd name="connsiteX9-11019" fmla="*/ 699156 w 4608216"/>
              <a:gd name="connsiteY9-11020" fmla="*/ 595474 h 6271549"/>
              <a:gd name="connsiteX10-11021" fmla="*/ 485796 w 4608216"/>
              <a:gd name="connsiteY10-11022" fmla="*/ 671674 h 6271549"/>
              <a:gd name="connsiteX11-11023" fmla="*/ 257196 w 4608216"/>
              <a:gd name="connsiteY11-11024" fmla="*/ 1075534 h 6271549"/>
              <a:gd name="connsiteX12-11025" fmla="*/ 21 w 4608216"/>
              <a:gd name="connsiteY12-11026" fmla="*/ 2065182 h 6271549"/>
              <a:gd name="connsiteX13-11027" fmla="*/ 81936 w 4608216"/>
              <a:gd name="connsiteY13-11028" fmla="*/ 2477614 h 6271549"/>
              <a:gd name="connsiteX14-11029" fmla="*/ 207666 w 4608216"/>
              <a:gd name="connsiteY14-11030" fmla="*/ 2686212 h 6271549"/>
              <a:gd name="connsiteX15-11031" fmla="*/ 425789 w 4608216"/>
              <a:gd name="connsiteY15-11032" fmla="*/ 2929099 h 6271549"/>
              <a:gd name="connsiteX16-11033" fmla="*/ 577236 w 4608216"/>
              <a:gd name="connsiteY16-11034" fmla="*/ 3254854 h 6271549"/>
              <a:gd name="connsiteX17-11035" fmla="*/ 554376 w 4608216"/>
              <a:gd name="connsiteY17-11036" fmla="*/ 3750154 h 6271549"/>
              <a:gd name="connsiteX18-11037" fmla="*/ 584856 w 4608216"/>
              <a:gd name="connsiteY18-11038" fmla="*/ 4160682 h 6271549"/>
              <a:gd name="connsiteX19-11039" fmla="*/ 750591 w 4608216"/>
              <a:gd name="connsiteY19-11040" fmla="*/ 4347371 h 6271549"/>
              <a:gd name="connsiteX20-11041" fmla="*/ 1239224 w 4608216"/>
              <a:gd name="connsiteY20-11042" fmla="*/ 4571209 h 6271549"/>
              <a:gd name="connsiteX21-11043" fmla="*/ 2013606 w 4608216"/>
              <a:gd name="connsiteY21-11044" fmla="*/ 5258914 h 6271549"/>
              <a:gd name="connsiteX22-11045" fmla="*/ 2347616 w 4608216"/>
              <a:gd name="connsiteY22-11046" fmla="*/ 5542124 h 6271549"/>
              <a:gd name="connsiteX23-11047" fmla="*/ 2797196 w 4608216"/>
              <a:gd name="connsiteY23-11048" fmla="*/ 5693889 h 6271549"/>
              <a:gd name="connsiteX24-11049" fmla="*/ 3118506 w 4608216"/>
              <a:gd name="connsiteY24-11050" fmla="*/ 5779614 h 6271549"/>
              <a:gd name="connsiteX25-11051" fmla="*/ 3891936 w 4608216"/>
              <a:gd name="connsiteY25-11052" fmla="*/ 6238084 h 6271549"/>
              <a:gd name="connsiteX26-11053" fmla="*/ 4167209 w 4608216"/>
              <a:gd name="connsiteY26-11054" fmla="*/ 6218081 h 6271549"/>
              <a:gd name="connsiteX27-11055" fmla="*/ 4314846 w 4608216"/>
              <a:gd name="connsiteY27-11056" fmla="*/ 5975194 h 6271549"/>
              <a:gd name="connsiteX28-11057" fmla="*/ 4219596 w 4608216"/>
              <a:gd name="connsiteY28-11058" fmla="*/ 5548474 h 6271549"/>
              <a:gd name="connsiteX29-11059" fmla="*/ 4151016 w 4608216"/>
              <a:gd name="connsiteY29-11060" fmla="*/ 5297014 h 6271549"/>
              <a:gd name="connsiteX30-11061" fmla="*/ 3884316 w 4608216"/>
              <a:gd name="connsiteY30-11062" fmla="*/ 4801714 h 6271549"/>
              <a:gd name="connsiteX31-11063" fmla="*/ 3944324 w 4608216"/>
              <a:gd name="connsiteY31-11064" fmla="*/ 4379756 h 6271549"/>
              <a:gd name="connsiteX32-11065" fmla="*/ 4359613 w 4608216"/>
              <a:gd name="connsiteY32-11066" fmla="*/ 3884456 h 6271549"/>
              <a:gd name="connsiteX33-11067" fmla="*/ 4608216 w 4608216"/>
              <a:gd name="connsiteY33-11068" fmla="*/ 3506314 h 6271549"/>
              <a:gd name="connsiteX34-11069" fmla="*/ 4574879 w 4608216"/>
              <a:gd name="connsiteY34-11070" fmla="*/ 3211991 h 6271549"/>
              <a:gd name="connsiteX35-11071" fmla="*/ 4387236 w 4608216"/>
              <a:gd name="connsiteY35-11072" fmla="*/ 2805274 h 6271549"/>
              <a:gd name="connsiteX36-11073" fmla="*/ 4295796 w 4608216"/>
              <a:gd name="connsiteY36-11074" fmla="*/ 2386174 h 6271549"/>
              <a:gd name="connsiteX37-11075" fmla="*/ 4330086 w 4608216"/>
              <a:gd name="connsiteY37-11076" fmla="*/ 1735934 h 6271549"/>
              <a:gd name="connsiteX38-11077" fmla="*/ 4117996 w 4608216"/>
              <a:gd name="connsiteY38-11078" fmla="*/ 656434 h 6271549"/>
              <a:gd name="connsiteX39-11079" fmla="*/ 4170701 w 4608216"/>
              <a:gd name="connsiteY39-11080" fmla="*/ 491334 h 6271549"/>
              <a:gd name="connsiteX0-11081" fmla="*/ 4170701 w 4608216"/>
              <a:gd name="connsiteY0-11082" fmla="*/ 491334 h 6271549"/>
              <a:gd name="connsiteX1-11083" fmla="*/ 4057989 w 4608216"/>
              <a:gd name="connsiteY1-11084" fmla="*/ 391322 h 6271549"/>
              <a:gd name="connsiteX2-11085" fmla="*/ 3542051 w 4608216"/>
              <a:gd name="connsiteY2-11086" fmla="*/ 243684 h 6271549"/>
              <a:gd name="connsiteX3-11087" fmla="*/ 3033416 w 4608216"/>
              <a:gd name="connsiteY3-11088" fmla="*/ 109699 h 6271549"/>
              <a:gd name="connsiteX4-11089" fmla="*/ 2663211 w 4608216"/>
              <a:gd name="connsiteY4-11090" fmla="*/ 162 h 6271549"/>
              <a:gd name="connsiteX5-11091" fmla="*/ 2406036 w 4608216"/>
              <a:gd name="connsiteY5-11092" fmla="*/ 100174 h 6271549"/>
              <a:gd name="connsiteX6-11093" fmla="*/ 1857396 w 4608216"/>
              <a:gd name="connsiteY6-11094" fmla="*/ 420214 h 6271549"/>
              <a:gd name="connsiteX7-11095" fmla="*/ 1619906 w 4608216"/>
              <a:gd name="connsiteY7-11096" fmla="*/ 537689 h 6271549"/>
              <a:gd name="connsiteX8-11097" fmla="*/ 1217316 w 4608216"/>
              <a:gd name="connsiteY8-11098" fmla="*/ 587854 h 6271549"/>
              <a:gd name="connsiteX9-11099" fmla="*/ 699156 w 4608216"/>
              <a:gd name="connsiteY9-11100" fmla="*/ 595474 h 6271549"/>
              <a:gd name="connsiteX10-11101" fmla="*/ 485796 w 4608216"/>
              <a:gd name="connsiteY10-11102" fmla="*/ 671674 h 6271549"/>
              <a:gd name="connsiteX11-11103" fmla="*/ 257196 w 4608216"/>
              <a:gd name="connsiteY11-11104" fmla="*/ 1075534 h 6271549"/>
              <a:gd name="connsiteX12-11105" fmla="*/ 21 w 4608216"/>
              <a:gd name="connsiteY12-11106" fmla="*/ 2065182 h 6271549"/>
              <a:gd name="connsiteX13-11107" fmla="*/ 81936 w 4608216"/>
              <a:gd name="connsiteY13-11108" fmla="*/ 2477614 h 6271549"/>
              <a:gd name="connsiteX14-11109" fmla="*/ 207666 w 4608216"/>
              <a:gd name="connsiteY14-11110" fmla="*/ 2686212 h 6271549"/>
              <a:gd name="connsiteX15-11111" fmla="*/ 425789 w 4608216"/>
              <a:gd name="connsiteY15-11112" fmla="*/ 2929099 h 6271549"/>
              <a:gd name="connsiteX16-11113" fmla="*/ 577236 w 4608216"/>
              <a:gd name="connsiteY16-11114" fmla="*/ 3254854 h 6271549"/>
              <a:gd name="connsiteX17-11115" fmla="*/ 554376 w 4608216"/>
              <a:gd name="connsiteY17-11116" fmla="*/ 3750154 h 6271549"/>
              <a:gd name="connsiteX18-11117" fmla="*/ 584856 w 4608216"/>
              <a:gd name="connsiteY18-11118" fmla="*/ 4160682 h 6271549"/>
              <a:gd name="connsiteX19-11119" fmla="*/ 750591 w 4608216"/>
              <a:gd name="connsiteY19-11120" fmla="*/ 4347371 h 6271549"/>
              <a:gd name="connsiteX20-11121" fmla="*/ 1239224 w 4608216"/>
              <a:gd name="connsiteY20-11122" fmla="*/ 4571209 h 6271549"/>
              <a:gd name="connsiteX21-11123" fmla="*/ 2013606 w 4608216"/>
              <a:gd name="connsiteY21-11124" fmla="*/ 5258914 h 6271549"/>
              <a:gd name="connsiteX22-11125" fmla="*/ 2347616 w 4608216"/>
              <a:gd name="connsiteY22-11126" fmla="*/ 5542124 h 6271549"/>
              <a:gd name="connsiteX23-11127" fmla="*/ 2797196 w 4608216"/>
              <a:gd name="connsiteY23-11128" fmla="*/ 5693889 h 6271549"/>
              <a:gd name="connsiteX24-11129" fmla="*/ 3118506 w 4608216"/>
              <a:gd name="connsiteY24-11130" fmla="*/ 5779614 h 6271549"/>
              <a:gd name="connsiteX25-11131" fmla="*/ 3891936 w 4608216"/>
              <a:gd name="connsiteY25-11132" fmla="*/ 6238084 h 6271549"/>
              <a:gd name="connsiteX26-11133" fmla="*/ 4167209 w 4608216"/>
              <a:gd name="connsiteY26-11134" fmla="*/ 6218081 h 6271549"/>
              <a:gd name="connsiteX27-11135" fmla="*/ 4314846 w 4608216"/>
              <a:gd name="connsiteY27-11136" fmla="*/ 5975194 h 6271549"/>
              <a:gd name="connsiteX28-11137" fmla="*/ 4219596 w 4608216"/>
              <a:gd name="connsiteY28-11138" fmla="*/ 5548474 h 6271549"/>
              <a:gd name="connsiteX29-11139" fmla="*/ 4151016 w 4608216"/>
              <a:gd name="connsiteY29-11140" fmla="*/ 5297014 h 6271549"/>
              <a:gd name="connsiteX30-11141" fmla="*/ 3884316 w 4608216"/>
              <a:gd name="connsiteY30-11142" fmla="*/ 4801714 h 6271549"/>
              <a:gd name="connsiteX31-11143" fmla="*/ 3944324 w 4608216"/>
              <a:gd name="connsiteY31-11144" fmla="*/ 4379756 h 6271549"/>
              <a:gd name="connsiteX32-11145" fmla="*/ 4359613 w 4608216"/>
              <a:gd name="connsiteY32-11146" fmla="*/ 3884456 h 6271549"/>
              <a:gd name="connsiteX33-11147" fmla="*/ 4608216 w 4608216"/>
              <a:gd name="connsiteY33-11148" fmla="*/ 3506314 h 6271549"/>
              <a:gd name="connsiteX34-11149" fmla="*/ 4574879 w 4608216"/>
              <a:gd name="connsiteY34-11150" fmla="*/ 3211991 h 6271549"/>
              <a:gd name="connsiteX35-11151" fmla="*/ 4387236 w 4608216"/>
              <a:gd name="connsiteY35-11152" fmla="*/ 2805274 h 6271549"/>
              <a:gd name="connsiteX36-11153" fmla="*/ 4295796 w 4608216"/>
              <a:gd name="connsiteY36-11154" fmla="*/ 2386174 h 6271549"/>
              <a:gd name="connsiteX37-11155" fmla="*/ 4330086 w 4608216"/>
              <a:gd name="connsiteY37-11156" fmla="*/ 1735934 h 6271549"/>
              <a:gd name="connsiteX38-11157" fmla="*/ 4117996 w 4608216"/>
              <a:gd name="connsiteY38-11158" fmla="*/ 656434 h 6271549"/>
              <a:gd name="connsiteX39-11159" fmla="*/ 4170701 w 4608216"/>
              <a:gd name="connsiteY39-11160" fmla="*/ 491334 h 6271549"/>
              <a:gd name="connsiteX0-11161" fmla="*/ 4170701 w 4608216"/>
              <a:gd name="connsiteY0-11162" fmla="*/ 491334 h 6271549"/>
              <a:gd name="connsiteX1-11163" fmla="*/ 4057989 w 4608216"/>
              <a:gd name="connsiteY1-11164" fmla="*/ 391322 h 6271549"/>
              <a:gd name="connsiteX2-11165" fmla="*/ 3542051 w 4608216"/>
              <a:gd name="connsiteY2-11166" fmla="*/ 243684 h 6271549"/>
              <a:gd name="connsiteX3-11167" fmla="*/ 3033416 w 4608216"/>
              <a:gd name="connsiteY3-11168" fmla="*/ 109699 h 6271549"/>
              <a:gd name="connsiteX4-11169" fmla="*/ 2663211 w 4608216"/>
              <a:gd name="connsiteY4-11170" fmla="*/ 162 h 6271549"/>
              <a:gd name="connsiteX5-11171" fmla="*/ 2406036 w 4608216"/>
              <a:gd name="connsiteY5-11172" fmla="*/ 100174 h 6271549"/>
              <a:gd name="connsiteX6-11173" fmla="*/ 1857396 w 4608216"/>
              <a:gd name="connsiteY6-11174" fmla="*/ 420214 h 6271549"/>
              <a:gd name="connsiteX7-11175" fmla="*/ 1619906 w 4608216"/>
              <a:gd name="connsiteY7-11176" fmla="*/ 537689 h 6271549"/>
              <a:gd name="connsiteX8-11177" fmla="*/ 1217316 w 4608216"/>
              <a:gd name="connsiteY8-11178" fmla="*/ 587854 h 6271549"/>
              <a:gd name="connsiteX9-11179" fmla="*/ 699156 w 4608216"/>
              <a:gd name="connsiteY9-11180" fmla="*/ 595474 h 6271549"/>
              <a:gd name="connsiteX10-11181" fmla="*/ 485796 w 4608216"/>
              <a:gd name="connsiteY10-11182" fmla="*/ 671674 h 6271549"/>
              <a:gd name="connsiteX11-11183" fmla="*/ 257196 w 4608216"/>
              <a:gd name="connsiteY11-11184" fmla="*/ 1075534 h 6271549"/>
              <a:gd name="connsiteX12-11185" fmla="*/ 21 w 4608216"/>
              <a:gd name="connsiteY12-11186" fmla="*/ 2065182 h 6271549"/>
              <a:gd name="connsiteX13-11187" fmla="*/ 84317 w 4608216"/>
              <a:gd name="connsiteY13-11188" fmla="*/ 2518095 h 6271549"/>
              <a:gd name="connsiteX14-11189" fmla="*/ 207666 w 4608216"/>
              <a:gd name="connsiteY14-11190" fmla="*/ 2686212 h 6271549"/>
              <a:gd name="connsiteX15-11191" fmla="*/ 425789 w 4608216"/>
              <a:gd name="connsiteY15-11192" fmla="*/ 2929099 h 6271549"/>
              <a:gd name="connsiteX16-11193" fmla="*/ 577236 w 4608216"/>
              <a:gd name="connsiteY16-11194" fmla="*/ 3254854 h 6271549"/>
              <a:gd name="connsiteX17-11195" fmla="*/ 554376 w 4608216"/>
              <a:gd name="connsiteY17-11196" fmla="*/ 3750154 h 6271549"/>
              <a:gd name="connsiteX18-11197" fmla="*/ 584856 w 4608216"/>
              <a:gd name="connsiteY18-11198" fmla="*/ 4160682 h 6271549"/>
              <a:gd name="connsiteX19-11199" fmla="*/ 750591 w 4608216"/>
              <a:gd name="connsiteY19-11200" fmla="*/ 4347371 h 6271549"/>
              <a:gd name="connsiteX20-11201" fmla="*/ 1239224 w 4608216"/>
              <a:gd name="connsiteY20-11202" fmla="*/ 4571209 h 6271549"/>
              <a:gd name="connsiteX21-11203" fmla="*/ 2013606 w 4608216"/>
              <a:gd name="connsiteY21-11204" fmla="*/ 5258914 h 6271549"/>
              <a:gd name="connsiteX22-11205" fmla="*/ 2347616 w 4608216"/>
              <a:gd name="connsiteY22-11206" fmla="*/ 5542124 h 6271549"/>
              <a:gd name="connsiteX23-11207" fmla="*/ 2797196 w 4608216"/>
              <a:gd name="connsiteY23-11208" fmla="*/ 5693889 h 6271549"/>
              <a:gd name="connsiteX24-11209" fmla="*/ 3118506 w 4608216"/>
              <a:gd name="connsiteY24-11210" fmla="*/ 5779614 h 6271549"/>
              <a:gd name="connsiteX25-11211" fmla="*/ 3891936 w 4608216"/>
              <a:gd name="connsiteY25-11212" fmla="*/ 6238084 h 6271549"/>
              <a:gd name="connsiteX26-11213" fmla="*/ 4167209 w 4608216"/>
              <a:gd name="connsiteY26-11214" fmla="*/ 6218081 h 6271549"/>
              <a:gd name="connsiteX27-11215" fmla="*/ 4314846 w 4608216"/>
              <a:gd name="connsiteY27-11216" fmla="*/ 5975194 h 6271549"/>
              <a:gd name="connsiteX28-11217" fmla="*/ 4219596 w 4608216"/>
              <a:gd name="connsiteY28-11218" fmla="*/ 5548474 h 6271549"/>
              <a:gd name="connsiteX29-11219" fmla="*/ 4151016 w 4608216"/>
              <a:gd name="connsiteY29-11220" fmla="*/ 5297014 h 6271549"/>
              <a:gd name="connsiteX30-11221" fmla="*/ 3884316 w 4608216"/>
              <a:gd name="connsiteY30-11222" fmla="*/ 4801714 h 6271549"/>
              <a:gd name="connsiteX31-11223" fmla="*/ 3944324 w 4608216"/>
              <a:gd name="connsiteY31-11224" fmla="*/ 4379756 h 6271549"/>
              <a:gd name="connsiteX32-11225" fmla="*/ 4359613 w 4608216"/>
              <a:gd name="connsiteY32-11226" fmla="*/ 3884456 h 6271549"/>
              <a:gd name="connsiteX33-11227" fmla="*/ 4608216 w 4608216"/>
              <a:gd name="connsiteY33-11228" fmla="*/ 3506314 h 6271549"/>
              <a:gd name="connsiteX34-11229" fmla="*/ 4574879 w 4608216"/>
              <a:gd name="connsiteY34-11230" fmla="*/ 3211991 h 6271549"/>
              <a:gd name="connsiteX35-11231" fmla="*/ 4387236 w 4608216"/>
              <a:gd name="connsiteY35-11232" fmla="*/ 2805274 h 6271549"/>
              <a:gd name="connsiteX36-11233" fmla="*/ 4295796 w 4608216"/>
              <a:gd name="connsiteY36-11234" fmla="*/ 2386174 h 6271549"/>
              <a:gd name="connsiteX37-11235" fmla="*/ 4330086 w 4608216"/>
              <a:gd name="connsiteY37-11236" fmla="*/ 1735934 h 6271549"/>
              <a:gd name="connsiteX38-11237" fmla="*/ 4117996 w 4608216"/>
              <a:gd name="connsiteY38-11238" fmla="*/ 656434 h 6271549"/>
              <a:gd name="connsiteX39-11239" fmla="*/ 4170701 w 4608216"/>
              <a:gd name="connsiteY39-11240" fmla="*/ 491334 h 6271549"/>
              <a:gd name="connsiteX0-11241" fmla="*/ 4170701 w 4608216"/>
              <a:gd name="connsiteY0-11242" fmla="*/ 491334 h 6271549"/>
              <a:gd name="connsiteX1-11243" fmla="*/ 4057989 w 4608216"/>
              <a:gd name="connsiteY1-11244" fmla="*/ 391322 h 6271549"/>
              <a:gd name="connsiteX2-11245" fmla="*/ 3542051 w 4608216"/>
              <a:gd name="connsiteY2-11246" fmla="*/ 243684 h 6271549"/>
              <a:gd name="connsiteX3-11247" fmla="*/ 3033416 w 4608216"/>
              <a:gd name="connsiteY3-11248" fmla="*/ 109699 h 6271549"/>
              <a:gd name="connsiteX4-11249" fmla="*/ 2663211 w 4608216"/>
              <a:gd name="connsiteY4-11250" fmla="*/ 162 h 6271549"/>
              <a:gd name="connsiteX5-11251" fmla="*/ 2406036 w 4608216"/>
              <a:gd name="connsiteY5-11252" fmla="*/ 100174 h 6271549"/>
              <a:gd name="connsiteX6-11253" fmla="*/ 1857396 w 4608216"/>
              <a:gd name="connsiteY6-11254" fmla="*/ 420214 h 6271549"/>
              <a:gd name="connsiteX7-11255" fmla="*/ 1619906 w 4608216"/>
              <a:gd name="connsiteY7-11256" fmla="*/ 537689 h 6271549"/>
              <a:gd name="connsiteX8-11257" fmla="*/ 1217316 w 4608216"/>
              <a:gd name="connsiteY8-11258" fmla="*/ 587854 h 6271549"/>
              <a:gd name="connsiteX9-11259" fmla="*/ 699156 w 4608216"/>
              <a:gd name="connsiteY9-11260" fmla="*/ 595474 h 6271549"/>
              <a:gd name="connsiteX10-11261" fmla="*/ 485796 w 4608216"/>
              <a:gd name="connsiteY10-11262" fmla="*/ 671674 h 6271549"/>
              <a:gd name="connsiteX11-11263" fmla="*/ 257196 w 4608216"/>
              <a:gd name="connsiteY11-11264" fmla="*/ 1075534 h 6271549"/>
              <a:gd name="connsiteX12-11265" fmla="*/ 21 w 4608216"/>
              <a:gd name="connsiteY12-11266" fmla="*/ 2065182 h 6271549"/>
              <a:gd name="connsiteX13-11267" fmla="*/ 84317 w 4608216"/>
              <a:gd name="connsiteY13-11268" fmla="*/ 2518095 h 6271549"/>
              <a:gd name="connsiteX14-11269" fmla="*/ 241004 w 4608216"/>
              <a:gd name="connsiteY14-11270" fmla="*/ 2798130 h 6271549"/>
              <a:gd name="connsiteX15-11271" fmla="*/ 425789 w 4608216"/>
              <a:gd name="connsiteY15-11272" fmla="*/ 2929099 h 6271549"/>
              <a:gd name="connsiteX16-11273" fmla="*/ 577236 w 4608216"/>
              <a:gd name="connsiteY16-11274" fmla="*/ 3254854 h 6271549"/>
              <a:gd name="connsiteX17-11275" fmla="*/ 554376 w 4608216"/>
              <a:gd name="connsiteY17-11276" fmla="*/ 3750154 h 6271549"/>
              <a:gd name="connsiteX18-11277" fmla="*/ 584856 w 4608216"/>
              <a:gd name="connsiteY18-11278" fmla="*/ 4160682 h 6271549"/>
              <a:gd name="connsiteX19-11279" fmla="*/ 750591 w 4608216"/>
              <a:gd name="connsiteY19-11280" fmla="*/ 4347371 h 6271549"/>
              <a:gd name="connsiteX20-11281" fmla="*/ 1239224 w 4608216"/>
              <a:gd name="connsiteY20-11282" fmla="*/ 4571209 h 6271549"/>
              <a:gd name="connsiteX21-11283" fmla="*/ 2013606 w 4608216"/>
              <a:gd name="connsiteY21-11284" fmla="*/ 5258914 h 6271549"/>
              <a:gd name="connsiteX22-11285" fmla="*/ 2347616 w 4608216"/>
              <a:gd name="connsiteY22-11286" fmla="*/ 5542124 h 6271549"/>
              <a:gd name="connsiteX23-11287" fmla="*/ 2797196 w 4608216"/>
              <a:gd name="connsiteY23-11288" fmla="*/ 5693889 h 6271549"/>
              <a:gd name="connsiteX24-11289" fmla="*/ 3118506 w 4608216"/>
              <a:gd name="connsiteY24-11290" fmla="*/ 5779614 h 6271549"/>
              <a:gd name="connsiteX25-11291" fmla="*/ 3891936 w 4608216"/>
              <a:gd name="connsiteY25-11292" fmla="*/ 6238084 h 6271549"/>
              <a:gd name="connsiteX26-11293" fmla="*/ 4167209 w 4608216"/>
              <a:gd name="connsiteY26-11294" fmla="*/ 6218081 h 6271549"/>
              <a:gd name="connsiteX27-11295" fmla="*/ 4314846 w 4608216"/>
              <a:gd name="connsiteY27-11296" fmla="*/ 5975194 h 6271549"/>
              <a:gd name="connsiteX28-11297" fmla="*/ 4219596 w 4608216"/>
              <a:gd name="connsiteY28-11298" fmla="*/ 5548474 h 6271549"/>
              <a:gd name="connsiteX29-11299" fmla="*/ 4151016 w 4608216"/>
              <a:gd name="connsiteY29-11300" fmla="*/ 5297014 h 6271549"/>
              <a:gd name="connsiteX30-11301" fmla="*/ 3884316 w 4608216"/>
              <a:gd name="connsiteY30-11302" fmla="*/ 4801714 h 6271549"/>
              <a:gd name="connsiteX31-11303" fmla="*/ 3944324 w 4608216"/>
              <a:gd name="connsiteY31-11304" fmla="*/ 4379756 h 6271549"/>
              <a:gd name="connsiteX32-11305" fmla="*/ 4359613 w 4608216"/>
              <a:gd name="connsiteY32-11306" fmla="*/ 3884456 h 6271549"/>
              <a:gd name="connsiteX33-11307" fmla="*/ 4608216 w 4608216"/>
              <a:gd name="connsiteY33-11308" fmla="*/ 3506314 h 6271549"/>
              <a:gd name="connsiteX34-11309" fmla="*/ 4574879 w 4608216"/>
              <a:gd name="connsiteY34-11310" fmla="*/ 3211991 h 6271549"/>
              <a:gd name="connsiteX35-11311" fmla="*/ 4387236 w 4608216"/>
              <a:gd name="connsiteY35-11312" fmla="*/ 2805274 h 6271549"/>
              <a:gd name="connsiteX36-11313" fmla="*/ 4295796 w 4608216"/>
              <a:gd name="connsiteY36-11314" fmla="*/ 2386174 h 6271549"/>
              <a:gd name="connsiteX37-11315" fmla="*/ 4330086 w 4608216"/>
              <a:gd name="connsiteY37-11316" fmla="*/ 1735934 h 6271549"/>
              <a:gd name="connsiteX38-11317" fmla="*/ 4117996 w 4608216"/>
              <a:gd name="connsiteY38-11318" fmla="*/ 656434 h 6271549"/>
              <a:gd name="connsiteX39-11319" fmla="*/ 4170701 w 4608216"/>
              <a:gd name="connsiteY39-11320" fmla="*/ 491334 h 6271549"/>
              <a:gd name="connsiteX0-11321" fmla="*/ 4170701 w 4608216"/>
              <a:gd name="connsiteY0-11322" fmla="*/ 491334 h 6271549"/>
              <a:gd name="connsiteX1-11323" fmla="*/ 4057989 w 4608216"/>
              <a:gd name="connsiteY1-11324" fmla="*/ 391322 h 6271549"/>
              <a:gd name="connsiteX2-11325" fmla="*/ 3542051 w 4608216"/>
              <a:gd name="connsiteY2-11326" fmla="*/ 243684 h 6271549"/>
              <a:gd name="connsiteX3-11327" fmla="*/ 3033416 w 4608216"/>
              <a:gd name="connsiteY3-11328" fmla="*/ 109699 h 6271549"/>
              <a:gd name="connsiteX4-11329" fmla="*/ 2663211 w 4608216"/>
              <a:gd name="connsiteY4-11330" fmla="*/ 162 h 6271549"/>
              <a:gd name="connsiteX5-11331" fmla="*/ 2406036 w 4608216"/>
              <a:gd name="connsiteY5-11332" fmla="*/ 100174 h 6271549"/>
              <a:gd name="connsiteX6-11333" fmla="*/ 1857396 w 4608216"/>
              <a:gd name="connsiteY6-11334" fmla="*/ 420214 h 6271549"/>
              <a:gd name="connsiteX7-11335" fmla="*/ 1619906 w 4608216"/>
              <a:gd name="connsiteY7-11336" fmla="*/ 537689 h 6271549"/>
              <a:gd name="connsiteX8-11337" fmla="*/ 1217316 w 4608216"/>
              <a:gd name="connsiteY8-11338" fmla="*/ 587854 h 6271549"/>
              <a:gd name="connsiteX9-11339" fmla="*/ 699156 w 4608216"/>
              <a:gd name="connsiteY9-11340" fmla="*/ 595474 h 6271549"/>
              <a:gd name="connsiteX10-11341" fmla="*/ 485796 w 4608216"/>
              <a:gd name="connsiteY10-11342" fmla="*/ 671674 h 6271549"/>
              <a:gd name="connsiteX11-11343" fmla="*/ 257196 w 4608216"/>
              <a:gd name="connsiteY11-11344" fmla="*/ 1075534 h 6271549"/>
              <a:gd name="connsiteX12-11345" fmla="*/ 21 w 4608216"/>
              <a:gd name="connsiteY12-11346" fmla="*/ 2065182 h 6271549"/>
              <a:gd name="connsiteX13-11347" fmla="*/ 84317 w 4608216"/>
              <a:gd name="connsiteY13-11348" fmla="*/ 2518095 h 6271549"/>
              <a:gd name="connsiteX14-11349" fmla="*/ 295773 w 4608216"/>
              <a:gd name="connsiteY14-11350" fmla="*/ 2762412 h 6271549"/>
              <a:gd name="connsiteX15-11351" fmla="*/ 425789 w 4608216"/>
              <a:gd name="connsiteY15-11352" fmla="*/ 2929099 h 6271549"/>
              <a:gd name="connsiteX16-11353" fmla="*/ 577236 w 4608216"/>
              <a:gd name="connsiteY16-11354" fmla="*/ 3254854 h 6271549"/>
              <a:gd name="connsiteX17-11355" fmla="*/ 554376 w 4608216"/>
              <a:gd name="connsiteY17-11356" fmla="*/ 3750154 h 6271549"/>
              <a:gd name="connsiteX18-11357" fmla="*/ 584856 w 4608216"/>
              <a:gd name="connsiteY18-11358" fmla="*/ 4160682 h 6271549"/>
              <a:gd name="connsiteX19-11359" fmla="*/ 750591 w 4608216"/>
              <a:gd name="connsiteY19-11360" fmla="*/ 4347371 h 6271549"/>
              <a:gd name="connsiteX20-11361" fmla="*/ 1239224 w 4608216"/>
              <a:gd name="connsiteY20-11362" fmla="*/ 4571209 h 6271549"/>
              <a:gd name="connsiteX21-11363" fmla="*/ 2013606 w 4608216"/>
              <a:gd name="connsiteY21-11364" fmla="*/ 5258914 h 6271549"/>
              <a:gd name="connsiteX22-11365" fmla="*/ 2347616 w 4608216"/>
              <a:gd name="connsiteY22-11366" fmla="*/ 5542124 h 6271549"/>
              <a:gd name="connsiteX23-11367" fmla="*/ 2797196 w 4608216"/>
              <a:gd name="connsiteY23-11368" fmla="*/ 5693889 h 6271549"/>
              <a:gd name="connsiteX24-11369" fmla="*/ 3118506 w 4608216"/>
              <a:gd name="connsiteY24-11370" fmla="*/ 5779614 h 6271549"/>
              <a:gd name="connsiteX25-11371" fmla="*/ 3891936 w 4608216"/>
              <a:gd name="connsiteY25-11372" fmla="*/ 6238084 h 6271549"/>
              <a:gd name="connsiteX26-11373" fmla="*/ 4167209 w 4608216"/>
              <a:gd name="connsiteY26-11374" fmla="*/ 6218081 h 6271549"/>
              <a:gd name="connsiteX27-11375" fmla="*/ 4314846 w 4608216"/>
              <a:gd name="connsiteY27-11376" fmla="*/ 5975194 h 6271549"/>
              <a:gd name="connsiteX28-11377" fmla="*/ 4219596 w 4608216"/>
              <a:gd name="connsiteY28-11378" fmla="*/ 5548474 h 6271549"/>
              <a:gd name="connsiteX29-11379" fmla="*/ 4151016 w 4608216"/>
              <a:gd name="connsiteY29-11380" fmla="*/ 5297014 h 6271549"/>
              <a:gd name="connsiteX30-11381" fmla="*/ 3884316 w 4608216"/>
              <a:gd name="connsiteY30-11382" fmla="*/ 4801714 h 6271549"/>
              <a:gd name="connsiteX31-11383" fmla="*/ 3944324 w 4608216"/>
              <a:gd name="connsiteY31-11384" fmla="*/ 4379756 h 6271549"/>
              <a:gd name="connsiteX32-11385" fmla="*/ 4359613 w 4608216"/>
              <a:gd name="connsiteY32-11386" fmla="*/ 3884456 h 6271549"/>
              <a:gd name="connsiteX33-11387" fmla="*/ 4608216 w 4608216"/>
              <a:gd name="connsiteY33-11388" fmla="*/ 3506314 h 6271549"/>
              <a:gd name="connsiteX34-11389" fmla="*/ 4574879 w 4608216"/>
              <a:gd name="connsiteY34-11390" fmla="*/ 3211991 h 6271549"/>
              <a:gd name="connsiteX35-11391" fmla="*/ 4387236 w 4608216"/>
              <a:gd name="connsiteY35-11392" fmla="*/ 2805274 h 6271549"/>
              <a:gd name="connsiteX36-11393" fmla="*/ 4295796 w 4608216"/>
              <a:gd name="connsiteY36-11394" fmla="*/ 2386174 h 6271549"/>
              <a:gd name="connsiteX37-11395" fmla="*/ 4330086 w 4608216"/>
              <a:gd name="connsiteY37-11396" fmla="*/ 1735934 h 6271549"/>
              <a:gd name="connsiteX38-11397" fmla="*/ 4117996 w 4608216"/>
              <a:gd name="connsiteY38-11398" fmla="*/ 656434 h 6271549"/>
              <a:gd name="connsiteX39-11399" fmla="*/ 4170701 w 4608216"/>
              <a:gd name="connsiteY39-11400" fmla="*/ 491334 h 62715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Lst>
            <a:rect l="l" t="t" r="r" b="b"/>
            <a:pathLst>
              <a:path w="4608216" h="6271549">
                <a:moveTo>
                  <a:pt x="4170701" y="491334"/>
                </a:moveTo>
                <a:cubicBezTo>
                  <a:pt x="4138952" y="418309"/>
                  <a:pt x="4118313" y="407196"/>
                  <a:pt x="4057989" y="391322"/>
                </a:cubicBezTo>
                <a:cubicBezTo>
                  <a:pt x="3846851" y="345284"/>
                  <a:pt x="3786527" y="318297"/>
                  <a:pt x="3542051" y="243684"/>
                </a:cubicBezTo>
                <a:lnTo>
                  <a:pt x="3033416" y="109699"/>
                </a:lnTo>
                <a:cubicBezTo>
                  <a:pt x="2972456" y="96999"/>
                  <a:pt x="2792434" y="-4600"/>
                  <a:pt x="2663211" y="162"/>
                </a:cubicBezTo>
                <a:cubicBezTo>
                  <a:pt x="2558648" y="-1425"/>
                  <a:pt x="2568913" y="26990"/>
                  <a:pt x="2406036" y="100174"/>
                </a:cubicBezTo>
                <a:lnTo>
                  <a:pt x="1857396" y="420214"/>
                </a:lnTo>
                <a:lnTo>
                  <a:pt x="1619906" y="537689"/>
                </a:lnTo>
                <a:cubicBezTo>
                  <a:pt x="1440201" y="603729"/>
                  <a:pt x="1376066" y="577694"/>
                  <a:pt x="1217316" y="587854"/>
                </a:cubicBezTo>
                <a:lnTo>
                  <a:pt x="699156" y="595474"/>
                </a:lnTo>
                <a:cubicBezTo>
                  <a:pt x="589936" y="606587"/>
                  <a:pt x="556916" y="646274"/>
                  <a:pt x="485796" y="671674"/>
                </a:cubicBezTo>
                <a:cubicBezTo>
                  <a:pt x="366733" y="811057"/>
                  <a:pt x="333396" y="940914"/>
                  <a:pt x="257196" y="1075534"/>
                </a:cubicBezTo>
                <a:cubicBezTo>
                  <a:pt x="180996" y="1318104"/>
                  <a:pt x="5418" y="1845790"/>
                  <a:pt x="21" y="2065182"/>
                </a:cubicBezTo>
                <a:cubicBezTo>
                  <a:pt x="-1249" y="2278859"/>
                  <a:pt x="57012" y="2380618"/>
                  <a:pt x="84317" y="2518095"/>
                </a:cubicBezTo>
                <a:cubicBezTo>
                  <a:pt x="126227" y="2587628"/>
                  <a:pt x="201475" y="2683354"/>
                  <a:pt x="295773" y="2762412"/>
                </a:cubicBezTo>
                <a:lnTo>
                  <a:pt x="425789" y="2929099"/>
                </a:lnTo>
                <a:cubicBezTo>
                  <a:pt x="476271" y="3037684"/>
                  <a:pt x="550567" y="3108169"/>
                  <a:pt x="577236" y="3254854"/>
                </a:cubicBezTo>
                <a:lnTo>
                  <a:pt x="554376" y="3750154"/>
                </a:lnTo>
                <a:cubicBezTo>
                  <a:pt x="564536" y="3886997"/>
                  <a:pt x="550883" y="4000027"/>
                  <a:pt x="584856" y="4160682"/>
                </a:cubicBezTo>
                <a:lnTo>
                  <a:pt x="750591" y="4347371"/>
                </a:lnTo>
                <a:lnTo>
                  <a:pt x="1239224" y="4571209"/>
                </a:lnTo>
                <a:cubicBezTo>
                  <a:pt x="1541801" y="4775520"/>
                  <a:pt x="1820883" y="5113499"/>
                  <a:pt x="2013606" y="5258914"/>
                </a:cubicBezTo>
                <a:cubicBezTo>
                  <a:pt x="2187754" y="5440841"/>
                  <a:pt x="2253001" y="5459574"/>
                  <a:pt x="2347616" y="5542124"/>
                </a:cubicBezTo>
                <a:cubicBezTo>
                  <a:pt x="2465726" y="5629754"/>
                  <a:pt x="2683849" y="5706272"/>
                  <a:pt x="2797196" y="5693889"/>
                </a:cubicBezTo>
                <a:cubicBezTo>
                  <a:pt x="2947691" y="5693889"/>
                  <a:pt x="3015636" y="5751039"/>
                  <a:pt x="3118506" y="5779614"/>
                </a:cubicBezTo>
                <a:cubicBezTo>
                  <a:pt x="3395366" y="5947254"/>
                  <a:pt x="3743664" y="6203794"/>
                  <a:pt x="3891936" y="6238084"/>
                </a:cubicBezTo>
                <a:cubicBezTo>
                  <a:pt x="4058306" y="6274279"/>
                  <a:pt x="4070689" y="6297773"/>
                  <a:pt x="4167209" y="6218081"/>
                </a:cubicBezTo>
                <a:cubicBezTo>
                  <a:pt x="4216421" y="6137119"/>
                  <a:pt x="4289447" y="6099019"/>
                  <a:pt x="4314846" y="5975194"/>
                </a:cubicBezTo>
                <a:cubicBezTo>
                  <a:pt x="4321196" y="5761516"/>
                  <a:pt x="4251346" y="5690714"/>
                  <a:pt x="4219596" y="5548474"/>
                </a:cubicBezTo>
                <a:lnTo>
                  <a:pt x="4151016" y="5297014"/>
                </a:lnTo>
                <a:cubicBezTo>
                  <a:pt x="4062116" y="5131914"/>
                  <a:pt x="3835104" y="5004914"/>
                  <a:pt x="3884316" y="4801714"/>
                </a:cubicBezTo>
                <a:lnTo>
                  <a:pt x="3944324" y="4379756"/>
                </a:lnTo>
                <a:cubicBezTo>
                  <a:pt x="3993854" y="4143219"/>
                  <a:pt x="4205308" y="4016218"/>
                  <a:pt x="4359613" y="3884456"/>
                </a:cubicBezTo>
                <a:cubicBezTo>
                  <a:pt x="4647268" y="3701259"/>
                  <a:pt x="4601548" y="3579973"/>
                  <a:pt x="4608216" y="3506314"/>
                </a:cubicBezTo>
                <a:cubicBezTo>
                  <a:pt x="4608216" y="3409794"/>
                  <a:pt x="4603454" y="3322799"/>
                  <a:pt x="4574879" y="3211991"/>
                </a:cubicBezTo>
                <a:lnTo>
                  <a:pt x="4387236" y="2805274"/>
                </a:lnTo>
                <a:cubicBezTo>
                  <a:pt x="4221660" y="2586676"/>
                  <a:pt x="4283096" y="2501744"/>
                  <a:pt x="4295796" y="2386174"/>
                </a:cubicBezTo>
                <a:cubicBezTo>
                  <a:pt x="4285213" y="2211655"/>
                  <a:pt x="4349136" y="2195674"/>
                  <a:pt x="4330086" y="1735934"/>
                </a:cubicBezTo>
                <a:cubicBezTo>
                  <a:pt x="4388824" y="1066961"/>
                  <a:pt x="4128156" y="926308"/>
                  <a:pt x="4117996" y="656434"/>
                </a:cubicBezTo>
                <a:cubicBezTo>
                  <a:pt x="4123394" y="583409"/>
                  <a:pt x="4141491" y="545309"/>
                  <a:pt x="4170701" y="491334"/>
                </a:cubicBezTo>
                <a:close/>
              </a:path>
            </a:pathLst>
          </a:custGeom>
          <a:noFill/>
          <a:ln w="19050" cap="flat" cmpd="sng" algn="ctr">
            <a:solidFill>
              <a:schemeClr val="bg1">
                <a:lumMod val="75000"/>
              </a:schemeClr>
            </a:solidFill>
            <a:prstDash val="sysDash"/>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Arial" panose="020B0604020202020204" pitchFamily="34" charset="0"/>
            </a:endParaRPr>
          </a:p>
        </p:txBody>
      </p:sp>
      <p:sp>
        <p:nvSpPr>
          <p:cNvPr id="6" name="フリーフォーム 5"/>
          <p:cNvSpPr/>
          <p:nvPr userDrawn="1"/>
        </p:nvSpPr>
        <p:spPr bwMode="auto">
          <a:xfrm>
            <a:off x="-23949" y="1518934"/>
            <a:ext cx="6111875" cy="1666399"/>
          </a:xfrm>
          <a:custGeom>
            <a:avLst/>
            <a:gdLst>
              <a:gd name="connsiteX0" fmla="*/ 6019800 w 6019800"/>
              <a:gd name="connsiteY0" fmla="*/ 704850 h 1657350"/>
              <a:gd name="connsiteX1" fmla="*/ 5962650 w 6019800"/>
              <a:gd name="connsiteY1" fmla="*/ 114300 h 1657350"/>
              <a:gd name="connsiteX2" fmla="*/ 5534025 w 6019800"/>
              <a:gd name="connsiteY2" fmla="*/ 0 h 1657350"/>
              <a:gd name="connsiteX3" fmla="*/ 5229225 w 6019800"/>
              <a:gd name="connsiteY3" fmla="*/ 0 h 1657350"/>
              <a:gd name="connsiteX4" fmla="*/ 4838700 w 6019800"/>
              <a:gd name="connsiteY4" fmla="*/ 66675 h 1657350"/>
              <a:gd name="connsiteX5" fmla="*/ 4524375 w 6019800"/>
              <a:gd name="connsiteY5" fmla="*/ 123825 h 1657350"/>
              <a:gd name="connsiteX6" fmla="*/ 4248150 w 6019800"/>
              <a:gd name="connsiteY6" fmla="*/ 304800 h 1657350"/>
              <a:gd name="connsiteX7" fmla="*/ 4105275 w 6019800"/>
              <a:gd name="connsiteY7" fmla="*/ 628650 h 1657350"/>
              <a:gd name="connsiteX8" fmla="*/ 3886200 w 6019800"/>
              <a:gd name="connsiteY8" fmla="*/ 838200 h 1657350"/>
              <a:gd name="connsiteX9" fmla="*/ 3800475 w 6019800"/>
              <a:gd name="connsiteY9" fmla="*/ 962025 h 1657350"/>
              <a:gd name="connsiteX10" fmla="*/ 3657600 w 6019800"/>
              <a:gd name="connsiteY10" fmla="*/ 1266825 h 1657350"/>
              <a:gd name="connsiteX11" fmla="*/ 3486150 w 6019800"/>
              <a:gd name="connsiteY11" fmla="*/ 1409700 h 1657350"/>
              <a:gd name="connsiteX12" fmla="*/ 3162300 w 6019800"/>
              <a:gd name="connsiteY12" fmla="*/ 1476375 h 1657350"/>
              <a:gd name="connsiteX13" fmla="*/ 2600325 w 6019800"/>
              <a:gd name="connsiteY13" fmla="*/ 1533525 h 1657350"/>
              <a:gd name="connsiteX14" fmla="*/ 2228850 w 6019800"/>
              <a:gd name="connsiteY14" fmla="*/ 1657350 h 1657350"/>
              <a:gd name="connsiteX15" fmla="*/ 2009775 w 6019800"/>
              <a:gd name="connsiteY15" fmla="*/ 1571625 h 1657350"/>
              <a:gd name="connsiteX16" fmla="*/ 1838325 w 6019800"/>
              <a:gd name="connsiteY16" fmla="*/ 1343025 h 1657350"/>
              <a:gd name="connsiteX17" fmla="*/ 1657350 w 6019800"/>
              <a:gd name="connsiteY17" fmla="*/ 1038225 h 1657350"/>
              <a:gd name="connsiteX18" fmla="*/ 1390650 w 6019800"/>
              <a:gd name="connsiteY18" fmla="*/ 838200 h 1657350"/>
              <a:gd name="connsiteX19" fmla="*/ 971550 w 6019800"/>
              <a:gd name="connsiteY19" fmla="*/ 819150 h 1657350"/>
              <a:gd name="connsiteX20" fmla="*/ 685800 w 6019800"/>
              <a:gd name="connsiteY20" fmla="*/ 847725 h 1657350"/>
              <a:gd name="connsiteX21" fmla="*/ 295275 w 6019800"/>
              <a:gd name="connsiteY21" fmla="*/ 942975 h 1657350"/>
              <a:gd name="connsiteX22" fmla="*/ 0 w 6019800"/>
              <a:gd name="connsiteY22" fmla="*/ 1028700 h 1657350"/>
              <a:gd name="connsiteX0-1" fmla="*/ 6019800 w 6019800"/>
              <a:gd name="connsiteY0-2" fmla="*/ 704850 h 1657350"/>
              <a:gd name="connsiteX1-3" fmla="*/ 5962650 w 6019800"/>
              <a:gd name="connsiteY1-4" fmla="*/ 114300 h 1657350"/>
              <a:gd name="connsiteX2-5" fmla="*/ 5534025 w 6019800"/>
              <a:gd name="connsiteY2-6" fmla="*/ 0 h 1657350"/>
              <a:gd name="connsiteX3-7" fmla="*/ 5229225 w 6019800"/>
              <a:gd name="connsiteY3-8" fmla="*/ 0 h 1657350"/>
              <a:gd name="connsiteX4-9" fmla="*/ 4838700 w 6019800"/>
              <a:gd name="connsiteY4-10" fmla="*/ 66675 h 1657350"/>
              <a:gd name="connsiteX5-11" fmla="*/ 4524375 w 6019800"/>
              <a:gd name="connsiteY5-12" fmla="*/ 123825 h 1657350"/>
              <a:gd name="connsiteX6-13" fmla="*/ 4248150 w 6019800"/>
              <a:gd name="connsiteY6-14" fmla="*/ 304800 h 1657350"/>
              <a:gd name="connsiteX7-15" fmla="*/ 4105275 w 6019800"/>
              <a:gd name="connsiteY7-16" fmla="*/ 628650 h 1657350"/>
              <a:gd name="connsiteX8-17" fmla="*/ 3886200 w 6019800"/>
              <a:gd name="connsiteY8-18" fmla="*/ 838200 h 1657350"/>
              <a:gd name="connsiteX9-19" fmla="*/ 3800475 w 6019800"/>
              <a:gd name="connsiteY9-20" fmla="*/ 962025 h 1657350"/>
              <a:gd name="connsiteX10-21" fmla="*/ 3657600 w 6019800"/>
              <a:gd name="connsiteY10-22" fmla="*/ 1266825 h 1657350"/>
              <a:gd name="connsiteX11-23" fmla="*/ 3486150 w 6019800"/>
              <a:gd name="connsiteY11-24" fmla="*/ 1409700 h 1657350"/>
              <a:gd name="connsiteX12-25" fmla="*/ 3162300 w 6019800"/>
              <a:gd name="connsiteY12-26" fmla="*/ 1476375 h 1657350"/>
              <a:gd name="connsiteX13-27" fmla="*/ 2600325 w 6019800"/>
              <a:gd name="connsiteY13-28" fmla="*/ 1533525 h 1657350"/>
              <a:gd name="connsiteX14-29" fmla="*/ 2228850 w 6019800"/>
              <a:gd name="connsiteY14-30" fmla="*/ 1657350 h 1657350"/>
              <a:gd name="connsiteX15-31" fmla="*/ 2009775 w 6019800"/>
              <a:gd name="connsiteY15-32" fmla="*/ 1571625 h 1657350"/>
              <a:gd name="connsiteX16-33" fmla="*/ 1838325 w 6019800"/>
              <a:gd name="connsiteY16-34" fmla="*/ 1343025 h 1657350"/>
              <a:gd name="connsiteX17-35" fmla="*/ 1657350 w 6019800"/>
              <a:gd name="connsiteY17-36" fmla="*/ 1038225 h 1657350"/>
              <a:gd name="connsiteX18-37" fmla="*/ 1390650 w 6019800"/>
              <a:gd name="connsiteY18-38" fmla="*/ 838200 h 1657350"/>
              <a:gd name="connsiteX19-39" fmla="*/ 971550 w 6019800"/>
              <a:gd name="connsiteY19-40" fmla="*/ 819150 h 1657350"/>
              <a:gd name="connsiteX20-41" fmla="*/ 685800 w 6019800"/>
              <a:gd name="connsiteY20-42" fmla="*/ 847725 h 1657350"/>
              <a:gd name="connsiteX21-43" fmla="*/ 295275 w 6019800"/>
              <a:gd name="connsiteY21-44" fmla="*/ 942975 h 1657350"/>
              <a:gd name="connsiteX22-45" fmla="*/ 0 w 6019800"/>
              <a:gd name="connsiteY22-46" fmla="*/ 1028700 h 1657350"/>
              <a:gd name="connsiteX0-47" fmla="*/ 6019800 w 6019800"/>
              <a:gd name="connsiteY0-48" fmla="*/ 704850 h 1657350"/>
              <a:gd name="connsiteX1-49" fmla="*/ 5962650 w 6019800"/>
              <a:gd name="connsiteY1-50" fmla="*/ 114300 h 1657350"/>
              <a:gd name="connsiteX2-51" fmla="*/ 5534025 w 6019800"/>
              <a:gd name="connsiteY2-52" fmla="*/ 0 h 1657350"/>
              <a:gd name="connsiteX3-53" fmla="*/ 5229225 w 6019800"/>
              <a:gd name="connsiteY3-54" fmla="*/ 0 h 1657350"/>
              <a:gd name="connsiteX4-55" fmla="*/ 4838700 w 6019800"/>
              <a:gd name="connsiteY4-56" fmla="*/ 66675 h 1657350"/>
              <a:gd name="connsiteX5-57" fmla="*/ 4524375 w 6019800"/>
              <a:gd name="connsiteY5-58" fmla="*/ 123825 h 1657350"/>
              <a:gd name="connsiteX6-59" fmla="*/ 4248150 w 6019800"/>
              <a:gd name="connsiteY6-60" fmla="*/ 304800 h 1657350"/>
              <a:gd name="connsiteX7-61" fmla="*/ 4105275 w 6019800"/>
              <a:gd name="connsiteY7-62" fmla="*/ 628650 h 1657350"/>
              <a:gd name="connsiteX8-63" fmla="*/ 3886200 w 6019800"/>
              <a:gd name="connsiteY8-64" fmla="*/ 838200 h 1657350"/>
              <a:gd name="connsiteX9-65" fmla="*/ 3800475 w 6019800"/>
              <a:gd name="connsiteY9-66" fmla="*/ 962025 h 1657350"/>
              <a:gd name="connsiteX10-67" fmla="*/ 3657600 w 6019800"/>
              <a:gd name="connsiteY10-68" fmla="*/ 1266825 h 1657350"/>
              <a:gd name="connsiteX11-69" fmla="*/ 3486150 w 6019800"/>
              <a:gd name="connsiteY11-70" fmla="*/ 1409700 h 1657350"/>
              <a:gd name="connsiteX12-71" fmla="*/ 3162300 w 6019800"/>
              <a:gd name="connsiteY12-72" fmla="*/ 1476375 h 1657350"/>
              <a:gd name="connsiteX13-73" fmla="*/ 2600325 w 6019800"/>
              <a:gd name="connsiteY13-74" fmla="*/ 1533525 h 1657350"/>
              <a:gd name="connsiteX14-75" fmla="*/ 2228850 w 6019800"/>
              <a:gd name="connsiteY14-76" fmla="*/ 1657350 h 1657350"/>
              <a:gd name="connsiteX15-77" fmla="*/ 2009775 w 6019800"/>
              <a:gd name="connsiteY15-78" fmla="*/ 1571625 h 1657350"/>
              <a:gd name="connsiteX16-79" fmla="*/ 1838325 w 6019800"/>
              <a:gd name="connsiteY16-80" fmla="*/ 1343025 h 1657350"/>
              <a:gd name="connsiteX17-81" fmla="*/ 1657350 w 6019800"/>
              <a:gd name="connsiteY17-82" fmla="*/ 1038225 h 1657350"/>
              <a:gd name="connsiteX18-83" fmla="*/ 1390650 w 6019800"/>
              <a:gd name="connsiteY18-84" fmla="*/ 838200 h 1657350"/>
              <a:gd name="connsiteX19-85" fmla="*/ 971550 w 6019800"/>
              <a:gd name="connsiteY19-86" fmla="*/ 819150 h 1657350"/>
              <a:gd name="connsiteX20-87" fmla="*/ 685800 w 6019800"/>
              <a:gd name="connsiteY20-88" fmla="*/ 847725 h 1657350"/>
              <a:gd name="connsiteX21-89" fmla="*/ 295275 w 6019800"/>
              <a:gd name="connsiteY21-90" fmla="*/ 942975 h 1657350"/>
              <a:gd name="connsiteX22-91" fmla="*/ 0 w 6019800"/>
              <a:gd name="connsiteY22-92" fmla="*/ 1028700 h 1657350"/>
              <a:gd name="connsiteX0-93" fmla="*/ 6019800 w 6019800"/>
              <a:gd name="connsiteY0-94" fmla="*/ 704850 h 1657350"/>
              <a:gd name="connsiteX1-95" fmla="*/ 5962650 w 6019800"/>
              <a:gd name="connsiteY1-96" fmla="*/ 114300 h 1657350"/>
              <a:gd name="connsiteX2-97" fmla="*/ 5534025 w 6019800"/>
              <a:gd name="connsiteY2-98" fmla="*/ 0 h 1657350"/>
              <a:gd name="connsiteX3-99" fmla="*/ 5229225 w 6019800"/>
              <a:gd name="connsiteY3-100" fmla="*/ 0 h 1657350"/>
              <a:gd name="connsiteX4-101" fmla="*/ 4838700 w 6019800"/>
              <a:gd name="connsiteY4-102" fmla="*/ 66675 h 1657350"/>
              <a:gd name="connsiteX5-103" fmla="*/ 4524375 w 6019800"/>
              <a:gd name="connsiteY5-104" fmla="*/ 123825 h 1657350"/>
              <a:gd name="connsiteX6-105" fmla="*/ 4248150 w 6019800"/>
              <a:gd name="connsiteY6-106" fmla="*/ 304800 h 1657350"/>
              <a:gd name="connsiteX7-107" fmla="*/ 4105275 w 6019800"/>
              <a:gd name="connsiteY7-108" fmla="*/ 628650 h 1657350"/>
              <a:gd name="connsiteX8-109" fmla="*/ 3886200 w 6019800"/>
              <a:gd name="connsiteY8-110" fmla="*/ 838200 h 1657350"/>
              <a:gd name="connsiteX9-111" fmla="*/ 3800475 w 6019800"/>
              <a:gd name="connsiteY9-112" fmla="*/ 962025 h 1657350"/>
              <a:gd name="connsiteX10-113" fmla="*/ 3657600 w 6019800"/>
              <a:gd name="connsiteY10-114" fmla="*/ 1266825 h 1657350"/>
              <a:gd name="connsiteX11-115" fmla="*/ 3486150 w 6019800"/>
              <a:gd name="connsiteY11-116" fmla="*/ 1409700 h 1657350"/>
              <a:gd name="connsiteX12-117" fmla="*/ 3162300 w 6019800"/>
              <a:gd name="connsiteY12-118" fmla="*/ 1476375 h 1657350"/>
              <a:gd name="connsiteX13-119" fmla="*/ 2600325 w 6019800"/>
              <a:gd name="connsiteY13-120" fmla="*/ 1533525 h 1657350"/>
              <a:gd name="connsiteX14-121" fmla="*/ 2228850 w 6019800"/>
              <a:gd name="connsiteY14-122" fmla="*/ 1657350 h 1657350"/>
              <a:gd name="connsiteX15-123" fmla="*/ 2009775 w 6019800"/>
              <a:gd name="connsiteY15-124" fmla="*/ 1571625 h 1657350"/>
              <a:gd name="connsiteX16-125" fmla="*/ 1838325 w 6019800"/>
              <a:gd name="connsiteY16-126" fmla="*/ 1343025 h 1657350"/>
              <a:gd name="connsiteX17-127" fmla="*/ 1657350 w 6019800"/>
              <a:gd name="connsiteY17-128" fmla="*/ 1038225 h 1657350"/>
              <a:gd name="connsiteX18-129" fmla="*/ 1390650 w 6019800"/>
              <a:gd name="connsiteY18-130" fmla="*/ 838200 h 1657350"/>
              <a:gd name="connsiteX19-131" fmla="*/ 971550 w 6019800"/>
              <a:gd name="connsiteY19-132" fmla="*/ 819150 h 1657350"/>
              <a:gd name="connsiteX20-133" fmla="*/ 685800 w 6019800"/>
              <a:gd name="connsiteY20-134" fmla="*/ 847725 h 1657350"/>
              <a:gd name="connsiteX21-135" fmla="*/ 295275 w 6019800"/>
              <a:gd name="connsiteY21-136" fmla="*/ 942975 h 1657350"/>
              <a:gd name="connsiteX22-137" fmla="*/ 0 w 6019800"/>
              <a:gd name="connsiteY22-138" fmla="*/ 1028700 h 1657350"/>
              <a:gd name="connsiteX0-139" fmla="*/ 6019800 w 6019800"/>
              <a:gd name="connsiteY0-140" fmla="*/ 704850 h 1657350"/>
              <a:gd name="connsiteX1-141" fmla="*/ 5962650 w 6019800"/>
              <a:gd name="connsiteY1-142" fmla="*/ 114300 h 1657350"/>
              <a:gd name="connsiteX2-143" fmla="*/ 5534025 w 6019800"/>
              <a:gd name="connsiteY2-144" fmla="*/ 0 h 1657350"/>
              <a:gd name="connsiteX3-145" fmla="*/ 5229225 w 6019800"/>
              <a:gd name="connsiteY3-146" fmla="*/ 0 h 1657350"/>
              <a:gd name="connsiteX4-147" fmla="*/ 4838700 w 6019800"/>
              <a:gd name="connsiteY4-148" fmla="*/ 66675 h 1657350"/>
              <a:gd name="connsiteX5-149" fmla="*/ 4524375 w 6019800"/>
              <a:gd name="connsiteY5-150" fmla="*/ 123825 h 1657350"/>
              <a:gd name="connsiteX6-151" fmla="*/ 4248150 w 6019800"/>
              <a:gd name="connsiteY6-152" fmla="*/ 304800 h 1657350"/>
              <a:gd name="connsiteX7-153" fmla="*/ 4081462 w 6019800"/>
              <a:gd name="connsiteY7-154" fmla="*/ 628650 h 1657350"/>
              <a:gd name="connsiteX8-155" fmla="*/ 3886200 w 6019800"/>
              <a:gd name="connsiteY8-156" fmla="*/ 838200 h 1657350"/>
              <a:gd name="connsiteX9-157" fmla="*/ 3800475 w 6019800"/>
              <a:gd name="connsiteY9-158" fmla="*/ 962025 h 1657350"/>
              <a:gd name="connsiteX10-159" fmla="*/ 3657600 w 6019800"/>
              <a:gd name="connsiteY10-160" fmla="*/ 1266825 h 1657350"/>
              <a:gd name="connsiteX11-161" fmla="*/ 3486150 w 6019800"/>
              <a:gd name="connsiteY11-162" fmla="*/ 1409700 h 1657350"/>
              <a:gd name="connsiteX12-163" fmla="*/ 3162300 w 6019800"/>
              <a:gd name="connsiteY12-164" fmla="*/ 1476375 h 1657350"/>
              <a:gd name="connsiteX13-165" fmla="*/ 2600325 w 6019800"/>
              <a:gd name="connsiteY13-166" fmla="*/ 1533525 h 1657350"/>
              <a:gd name="connsiteX14-167" fmla="*/ 2228850 w 6019800"/>
              <a:gd name="connsiteY14-168" fmla="*/ 1657350 h 1657350"/>
              <a:gd name="connsiteX15-169" fmla="*/ 2009775 w 6019800"/>
              <a:gd name="connsiteY15-170" fmla="*/ 1571625 h 1657350"/>
              <a:gd name="connsiteX16-171" fmla="*/ 1838325 w 6019800"/>
              <a:gd name="connsiteY16-172" fmla="*/ 1343025 h 1657350"/>
              <a:gd name="connsiteX17-173" fmla="*/ 1657350 w 6019800"/>
              <a:gd name="connsiteY17-174" fmla="*/ 1038225 h 1657350"/>
              <a:gd name="connsiteX18-175" fmla="*/ 1390650 w 6019800"/>
              <a:gd name="connsiteY18-176" fmla="*/ 838200 h 1657350"/>
              <a:gd name="connsiteX19-177" fmla="*/ 971550 w 6019800"/>
              <a:gd name="connsiteY19-178" fmla="*/ 819150 h 1657350"/>
              <a:gd name="connsiteX20-179" fmla="*/ 685800 w 6019800"/>
              <a:gd name="connsiteY20-180" fmla="*/ 847725 h 1657350"/>
              <a:gd name="connsiteX21-181" fmla="*/ 295275 w 6019800"/>
              <a:gd name="connsiteY21-182" fmla="*/ 942975 h 1657350"/>
              <a:gd name="connsiteX22-183" fmla="*/ 0 w 6019800"/>
              <a:gd name="connsiteY22-184" fmla="*/ 1028700 h 1657350"/>
              <a:gd name="connsiteX0-185" fmla="*/ 6019800 w 6019800"/>
              <a:gd name="connsiteY0-186" fmla="*/ 704850 h 1657350"/>
              <a:gd name="connsiteX1-187" fmla="*/ 5962650 w 6019800"/>
              <a:gd name="connsiteY1-188" fmla="*/ 114300 h 1657350"/>
              <a:gd name="connsiteX2-189" fmla="*/ 5534025 w 6019800"/>
              <a:gd name="connsiteY2-190" fmla="*/ 0 h 1657350"/>
              <a:gd name="connsiteX3-191" fmla="*/ 5229225 w 6019800"/>
              <a:gd name="connsiteY3-192" fmla="*/ 0 h 1657350"/>
              <a:gd name="connsiteX4-193" fmla="*/ 4838700 w 6019800"/>
              <a:gd name="connsiteY4-194" fmla="*/ 66675 h 1657350"/>
              <a:gd name="connsiteX5-195" fmla="*/ 4524375 w 6019800"/>
              <a:gd name="connsiteY5-196" fmla="*/ 123825 h 1657350"/>
              <a:gd name="connsiteX6-197" fmla="*/ 4248150 w 6019800"/>
              <a:gd name="connsiteY6-198" fmla="*/ 304800 h 1657350"/>
              <a:gd name="connsiteX7-199" fmla="*/ 4081462 w 6019800"/>
              <a:gd name="connsiteY7-200" fmla="*/ 628650 h 1657350"/>
              <a:gd name="connsiteX8-201" fmla="*/ 3886200 w 6019800"/>
              <a:gd name="connsiteY8-202" fmla="*/ 838200 h 1657350"/>
              <a:gd name="connsiteX9-203" fmla="*/ 3800475 w 6019800"/>
              <a:gd name="connsiteY9-204" fmla="*/ 962025 h 1657350"/>
              <a:gd name="connsiteX10-205" fmla="*/ 3657600 w 6019800"/>
              <a:gd name="connsiteY10-206" fmla="*/ 1266825 h 1657350"/>
              <a:gd name="connsiteX11-207" fmla="*/ 3486150 w 6019800"/>
              <a:gd name="connsiteY11-208" fmla="*/ 1409700 h 1657350"/>
              <a:gd name="connsiteX12-209" fmla="*/ 3162300 w 6019800"/>
              <a:gd name="connsiteY12-210" fmla="*/ 1476375 h 1657350"/>
              <a:gd name="connsiteX13-211" fmla="*/ 2600325 w 6019800"/>
              <a:gd name="connsiteY13-212" fmla="*/ 1533525 h 1657350"/>
              <a:gd name="connsiteX14-213" fmla="*/ 2228850 w 6019800"/>
              <a:gd name="connsiteY14-214" fmla="*/ 1657350 h 1657350"/>
              <a:gd name="connsiteX15-215" fmla="*/ 2009775 w 6019800"/>
              <a:gd name="connsiteY15-216" fmla="*/ 1571625 h 1657350"/>
              <a:gd name="connsiteX16-217" fmla="*/ 1838325 w 6019800"/>
              <a:gd name="connsiteY16-218" fmla="*/ 1343025 h 1657350"/>
              <a:gd name="connsiteX17-219" fmla="*/ 1657350 w 6019800"/>
              <a:gd name="connsiteY17-220" fmla="*/ 1038225 h 1657350"/>
              <a:gd name="connsiteX18-221" fmla="*/ 1390650 w 6019800"/>
              <a:gd name="connsiteY18-222" fmla="*/ 838200 h 1657350"/>
              <a:gd name="connsiteX19-223" fmla="*/ 971550 w 6019800"/>
              <a:gd name="connsiteY19-224" fmla="*/ 819150 h 1657350"/>
              <a:gd name="connsiteX20-225" fmla="*/ 685800 w 6019800"/>
              <a:gd name="connsiteY20-226" fmla="*/ 847725 h 1657350"/>
              <a:gd name="connsiteX21-227" fmla="*/ 295275 w 6019800"/>
              <a:gd name="connsiteY21-228" fmla="*/ 942975 h 1657350"/>
              <a:gd name="connsiteX22-229" fmla="*/ 0 w 6019800"/>
              <a:gd name="connsiteY22-230" fmla="*/ 1028700 h 1657350"/>
              <a:gd name="connsiteX0-231" fmla="*/ 6019800 w 6019800"/>
              <a:gd name="connsiteY0-232" fmla="*/ 704850 h 1657350"/>
              <a:gd name="connsiteX1-233" fmla="*/ 5962650 w 6019800"/>
              <a:gd name="connsiteY1-234" fmla="*/ 114300 h 1657350"/>
              <a:gd name="connsiteX2-235" fmla="*/ 5534025 w 6019800"/>
              <a:gd name="connsiteY2-236" fmla="*/ 0 h 1657350"/>
              <a:gd name="connsiteX3-237" fmla="*/ 5229225 w 6019800"/>
              <a:gd name="connsiteY3-238" fmla="*/ 0 h 1657350"/>
              <a:gd name="connsiteX4-239" fmla="*/ 4838700 w 6019800"/>
              <a:gd name="connsiteY4-240" fmla="*/ 66675 h 1657350"/>
              <a:gd name="connsiteX5-241" fmla="*/ 4524375 w 6019800"/>
              <a:gd name="connsiteY5-242" fmla="*/ 123825 h 1657350"/>
              <a:gd name="connsiteX6-243" fmla="*/ 4248150 w 6019800"/>
              <a:gd name="connsiteY6-244" fmla="*/ 304800 h 1657350"/>
              <a:gd name="connsiteX7-245" fmla="*/ 4090987 w 6019800"/>
              <a:gd name="connsiteY7-246" fmla="*/ 628650 h 1657350"/>
              <a:gd name="connsiteX8-247" fmla="*/ 3886200 w 6019800"/>
              <a:gd name="connsiteY8-248" fmla="*/ 838200 h 1657350"/>
              <a:gd name="connsiteX9-249" fmla="*/ 3800475 w 6019800"/>
              <a:gd name="connsiteY9-250" fmla="*/ 962025 h 1657350"/>
              <a:gd name="connsiteX10-251" fmla="*/ 3657600 w 6019800"/>
              <a:gd name="connsiteY10-252" fmla="*/ 1266825 h 1657350"/>
              <a:gd name="connsiteX11-253" fmla="*/ 3486150 w 6019800"/>
              <a:gd name="connsiteY11-254" fmla="*/ 1409700 h 1657350"/>
              <a:gd name="connsiteX12-255" fmla="*/ 3162300 w 6019800"/>
              <a:gd name="connsiteY12-256" fmla="*/ 1476375 h 1657350"/>
              <a:gd name="connsiteX13-257" fmla="*/ 2600325 w 6019800"/>
              <a:gd name="connsiteY13-258" fmla="*/ 1533525 h 1657350"/>
              <a:gd name="connsiteX14-259" fmla="*/ 2228850 w 6019800"/>
              <a:gd name="connsiteY14-260" fmla="*/ 1657350 h 1657350"/>
              <a:gd name="connsiteX15-261" fmla="*/ 2009775 w 6019800"/>
              <a:gd name="connsiteY15-262" fmla="*/ 1571625 h 1657350"/>
              <a:gd name="connsiteX16-263" fmla="*/ 1838325 w 6019800"/>
              <a:gd name="connsiteY16-264" fmla="*/ 1343025 h 1657350"/>
              <a:gd name="connsiteX17-265" fmla="*/ 1657350 w 6019800"/>
              <a:gd name="connsiteY17-266" fmla="*/ 1038225 h 1657350"/>
              <a:gd name="connsiteX18-267" fmla="*/ 1390650 w 6019800"/>
              <a:gd name="connsiteY18-268" fmla="*/ 838200 h 1657350"/>
              <a:gd name="connsiteX19-269" fmla="*/ 971550 w 6019800"/>
              <a:gd name="connsiteY19-270" fmla="*/ 819150 h 1657350"/>
              <a:gd name="connsiteX20-271" fmla="*/ 685800 w 6019800"/>
              <a:gd name="connsiteY20-272" fmla="*/ 847725 h 1657350"/>
              <a:gd name="connsiteX21-273" fmla="*/ 295275 w 6019800"/>
              <a:gd name="connsiteY21-274" fmla="*/ 942975 h 1657350"/>
              <a:gd name="connsiteX22-275" fmla="*/ 0 w 6019800"/>
              <a:gd name="connsiteY22-276" fmla="*/ 1028700 h 1657350"/>
              <a:gd name="connsiteX0-277" fmla="*/ 6019800 w 6019800"/>
              <a:gd name="connsiteY0-278" fmla="*/ 704850 h 1657350"/>
              <a:gd name="connsiteX1-279" fmla="*/ 5962650 w 6019800"/>
              <a:gd name="connsiteY1-280" fmla="*/ 114300 h 1657350"/>
              <a:gd name="connsiteX2-281" fmla="*/ 5534025 w 6019800"/>
              <a:gd name="connsiteY2-282" fmla="*/ 0 h 1657350"/>
              <a:gd name="connsiteX3-283" fmla="*/ 5229225 w 6019800"/>
              <a:gd name="connsiteY3-284" fmla="*/ 0 h 1657350"/>
              <a:gd name="connsiteX4-285" fmla="*/ 4838700 w 6019800"/>
              <a:gd name="connsiteY4-286" fmla="*/ 66675 h 1657350"/>
              <a:gd name="connsiteX5-287" fmla="*/ 4524375 w 6019800"/>
              <a:gd name="connsiteY5-288" fmla="*/ 123825 h 1657350"/>
              <a:gd name="connsiteX6-289" fmla="*/ 4248150 w 6019800"/>
              <a:gd name="connsiteY6-290" fmla="*/ 304800 h 1657350"/>
              <a:gd name="connsiteX7-291" fmla="*/ 4090987 w 6019800"/>
              <a:gd name="connsiteY7-292" fmla="*/ 628650 h 1657350"/>
              <a:gd name="connsiteX8-293" fmla="*/ 3879056 w 6019800"/>
              <a:gd name="connsiteY8-294" fmla="*/ 826294 h 1657350"/>
              <a:gd name="connsiteX9-295" fmla="*/ 3800475 w 6019800"/>
              <a:gd name="connsiteY9-296" fmla="*/ 962025 h 1657350"/>
              <a:gd name="connsiteX10-297" fmla="*/ 3657600 w 6019800"/>
              <a:gd name="connsiteY10-298" fmla="*/ 1266825 h 1657350"/>
              <a:gd name="connsiteX11-299" fmla="*/ 3486150 w 6019800"/>
              <a:gd name="connsiteY11-300" fmla="*/ 1409700 h 1657350"/>
              <a:gd name="connsiteX12-301" fmla="*/ 3162300 w 6019800"/>
              <a:gd name="connsiteY12-302" fmla="*/ 1476375 h 1657350"/>
              <a:gd name="connsiteX13-303" fmla="*/ 2600325 w 6019800"/>
              <a:gd name="connsiteY13-304" fmla="*/ 1533525 h 1657350"/>
              <a:gd name="connsiteX14-305" fmla="*/ 2228850 w 6019800"/>
              <a:gd name="connsiteY14-306" fmla="*/ 1657350 h 1657350"/>
              <a:gd name="connsiteX15-307" fmla="*/ 2009775 w 6019800"/>
              <a:gd name="connsiteY15-308" fmla="*/ 1571625 h 1657350"/>
              <a:gd name="connsiteX16-309" fmla="*/ 1838325 w 6019800"/>
              <a:gd name="connsiteY16-310" fmla="*/ 1343025 h 1657350"/>
              <a:gd name="connsiteX17-311" fmla="*/ 1657350 w 6019800"/>
              <a:gd name="connsiteY17-312" fmla="*/ 1038225 h 1657350"/>
              <a:gd name="connsiteX18-313" fmla="*/ 1390650 w 6019800"/>
              <a:gd name="connsiteY18-314" fmla="*/ 838200 h 1657350"/>
              <a:gd name="connsiteX19-315" fmla="*/ 971550 w 6019800"/>
              <a:gd name="connsiteY19-316" fmla="*/ 819150 h 1657350"/>
              <a:gd name="connsiteX20-317" fmla="*/ 685800 w 6019800"/>
              <a:gd name="connsiteY20-318" fmla="*/ 847725 h 1657350"/>
              <a:gd name="connsiteX21-319" fmla="*/ 295275 w 6019800"/>
              <a:gd name="connsiteY21-320" fmla="*/ 942975 h 1657350"/>
              <a:gd name="connsiteX22-321" fmla="*/ 0 w 6019800"/>
              <a:gd name="connsiteY22-322" fmla="*/ 1028700 h 1657350"/>
              <a:gd name="connsiteX0-323" fmla="*/ 6019800 w 6019800"/>
              <a:gd name="connsiteY0-324" fmla="*/ 704850 h 1657350"/>
              <a:gd name="connsiteX1-325" fmla="*/ 5962650 w 6019800"/>
              <a:gd name="connsiteY1-326" fmla="*/ 114300 h 1657350"/>
              <a:gd name="connsiteX2-327" fmla="*/ 5534025 w 6019800"/>
              <a:gd name="connsiteY2-328" fmla="*/ 0 h 1657350"/>
              <a:gd name="connsiteX3-329" fmla="*/ 5229225 w 6019800"/>
              <a:gd name="connsiteY3-330" fmla="*/ 0 h 1657350"/>
              <a:gd name="connsiteX4-331" fmla="*/ 4838700 w 6019800"/>
              <a:gd name="connsiteY4-332" fmla="*/ 66675 h 1657350"/>
              <a:gd name="connsiteX5-333" fmla="*/ 4524375 w 6019800"/>
              <a:gd name="connsiteY5-334" fmla="*/ 123825 h 1657350"/>
              <a:gd name="connsiteX6-335" fmla="*/ 4248150 w 6019800"/>
              <a:gd name="connsiteY6-336" fmla="*/ 304800 h 1657350"/>
              <a:gd name="connsiteX7-337" fmla="*/ 4090987 w 6019800"/>
              <a:gd name="connsiteY7-338" fmla="*/ 628650 h 1657350"/>
              <a:gd name="connsiteX8-339" fmla="*/ 3879056 w 6019800"/>
              <a:gd name="connsiteY8-340" fmla="*/ 826294 h 1657350"/>
              <a:gd name="connsiteX9-341" fmla="*/ 3798094 w 6019800"/>
              <a:gd name="connsiteY9-342" fmla="*/ 981075 h 1657350"/>
              <a:gd name="connsiteX10-343" fmla="*/ 3657600 w 6019800"/>
              <a:gd name="connsiteY10-344" fmla="*/ 1266825 h 1657350"/>
              <a:gd name="connsiteX11-345" fmla="*/ 3486150 w 6019800"/>
              <a:gd name="connsiteY11-346" fmla="*/ 1409700 h 1657350"/>
              <a:gd name="connsiteX12-347" fmla="*/ 3162300 w 6019800"/>
              <a:gd name="connsiteY12-348" fmla="*/ 1476375 h 1657350"/>
              <a:gd name="connsiteX13-349" fmla="*/ 2600325 w 6019800"/>
              <a:gd name="connsiteY13-350" fmla="*/ 1533525 h 1657350"/>
              <a:gd name="connsiteX14-351" fmla="*/ 2228850 w 6019800"/>
              <a:gd name="connsiteY14-352" fmla="*/ 1657350 h 1657350"/>
              <a:gd name="connsiteX15-353" fmla="*/ 2009775 w 6019800"/>
              <a:gd name="connsiteY15-354" fmla="*/ 1571625 h 1657350"/>
              <a:gd name="connsiteX16-355" fmla="*/ 1838325 w 6019800"/>
              <a:gd name="connsiteY16-356" fmla="*/ 1343025 h 1657350"/>
              <a:gd name="connsiteX17-357" fmla="*/ 1657350 w 6019800"/>
              <a:gd name="connsiteY17-358" fmla="*/ 1038225 h 1657350"/>
              <a:gd name="connsiteX18-359" fmla="*/ 1390650 w 6019800"/>
              <a:gd name="connsiteY18-360" fmla="*/ 838200 h 1657350"/>
              <a:gd name="connsiteX19-361" fmla="*/ 971550 w 6019800"/>
              <a:gd name="connsiteY19-362" fmla="*/ 819150 h 1657350"/>
              <a:gd name="connsiteX20-363" fmla="*/ 685800 w 6019800"/>
              <a:gd name="connsiteY20-364" fmla="*/ 847725 h 1657350"/>
              <a:gd name="connsiteX21-365" fmla="*/ 295275 w 6019800"/>
              <a:gd name="connsiteY21-366" fmla="*/ 942975 h 1657350"/>
              <a:gd name="connsiteX22-367" fmla="*/ 0 w 6019800"/>
              <a:gd name="connsiteY22-368" fmla="*/ 1028700 h 1657350"/>
              <a:gd name="connsiteX0-369" fmla="*/ 6019800 w 6019800"/>
              <a:gd name="connsiteY0-370" fmla="*/ 704850 h 1657350"/>
              <a:gd name="connsiteX1-371" fmla="*/ 5962650 w 6019800"/>
              <a:gd name="connsiteY1-372" fmla="*/ 114300 h 1657350"/>
              <a:gd name="connsiteX2-373" fmla="*/ 5534025 w 6019800"/>
              <a:gd name="connsiteY2-374" fmla="*/ 0 h 1657350"/>
              <a:gd name="connsiteX3-375" fmla="*/ 5229225 w 6019800"/>
              <a:gd name="connsiteY3-376" fmla="*/ 0 h 1657350"/>
              <a:gd name="connsiteX4-377" fmla="*/ 4838700 w 6019800"/>
              <a:gd name="connsiteY4-378" fmla="*/ 66675 h 1657350"/>
              <a:gd name="connsiteX5-379" fmla="*/ 4524375 w 6019800"/>
              <a:gd name="connsiteY5-380" fmla="*/ 123825 h 1657350"/>
              <a:gd name="connsiteX6-381" fmla="*/ 4248150 w 6019800"/>
              <a:gd name="connsiteY6-382" fmla="*/ 304800 h 1657350"/>
              <a:gd name="connsiteX7-383" fmla="*/ 4090987 w 6019800"/>
              <a:gd name="connsiteY7-384" fmla="*/ 628650 h 1657350"/>
              <a:gd name="connsiteX8-385" fmla="*/ 3879056 w 6019800"/>
              <a:gd name="connsiteY8-386" fmla="*/ 826294 h 1657350"/>
              <a:gd name="connsiteX9-387" fmla="*/ 3798094 w 6019800"/>
              <a:gd name="connsiteY9-388" fmla="*/ 981075 h 1657350"/>
              <a:gd name="connsiteX10-389" fmla="*/ 3657600 w 6019800"/>
              <a:gd name="connsiteY10-390" fmla="*/ 1266825 h 1657350"/>
              <a:gd name="connsiteX11-391" fmla="*/ 3486150 w 6019800"/>
              <a:gd name="connsiteY11-392" fmla="*/ 1409700 h 1657350"/>
              <a:gd name="connsiteX12-393" fmla="*/ 3162300 w 6019800"/>
              <a:gd name="connsiteY12-394" fmla="*/ 1476375 h 1657350"/>
              <a:gd name="connsiteX13-395" fmla="*/ 2600325 w 6019800"/>
              <a:gd name="connsiteY13-396" fmla="*/ 1533525 h 1657350"/>
              <a:gd name="connsiteX14-397" fmla="*/ 2228850 w 6019800"/>
              <a:gd name="connsiteY14-398" fmla="*/ 1657350 h 1657350"/>
              <a:gd name="connsiteX15-399" fmla="*/ 2009775 w 6019800"/>
              <a:gd name="connsiteY15-400" fmla="*/ 1571625 h 1657350"/>
              <a:gd name="connsiteX16-401" fmla="*/ 1838325 w 6019800"/>
              <a:gd name="connsiteY16-402" fmla="*/ 1343025 h 1657350"/>
              <a:gd name="connsiteX17-403" fmla="*/ 1657350 w 6019800"/>
              <a:gd name="connsiteY17-404" fmla="*/ 1038225 h 1657350"/>
              <a:gd name="connsiteX18-405" fmla="*/ 1390650 w 6019800"/>
              <a:gd name="connsiteY18-406" fmla="*/ 838200 h 1657350"/>
              <a:gd name="connsiteX19-407" fmla="*/ 971550 w 6019800"/>
              <a:gd name="connsiteY19-408" fmla="*/ 819150 h 1657350"/>
              <a:gd name="connsiteX20-409" fmla="*/ 685800 w 6019800"/>
              <a:gd name="connsiteY20-410" fmla="*/ 847725 h 1657350"/>
              <a:gd name="connsiteX21-411" fmla="*/ 295275 w 6019800"/>
              <a:gd name="connsiteY21-412" fmla="*/ 942975 h 1657350"/>
              <a:gd name="connsiteX22-413" fmla="*/ 0 w 6019800"/>
              <a:gd name="connsiteY22-414" fmla="*/ 1028700 h 1657350"/>
              <a:gd name="connsiteX0-415" fmla="*/ 6019800 w 6019800"/>
              <a:gd name="connsiteY0-416" fmla="*/ 704850 h 1657350"/>
              <a:gd name="connsiteX1-417" fmla="*/ 5962650 w 6019800"/>
              <a:gd name="connsiteY1-418" fmla="*/ 114300 h 1657350"/>
              <a:gd name="connsiteX2-419" fmla="*/ 5534025 w 6019800"/>
              <a:gd name="connsiteY2-420" fmla="*/ 0 h 1657350"/>
              <a:gd name="connsiteX3-421" fmla="*/ 5229225 w 6019800"/>
              <a:gd name="connsiteY3-422" fmla="*/ 0 h 1657350"/>
              <a:gd name="connsiteX4-423" fmla="*/ 4838700 w 6019800"/>
              <a:gd name="connsiteY4-424" fmla="*/ 66675 h 1657350"/>
              <a:gd name="connsiteX5-425" fmla="*/ 4524375 w 6019800"/>
              <a:gd name="connsiteY5-426" fmla="*/ 123825 h 1657350"/>
              <a:gd name="connsiteX6-427" fmla="*/ 4248150 w 6019800"/>
              <a:gd name="connsiteY6-428" fmla="*/ 304800 h 1657350"/>
              <a:gd name="connsiteX7-429" fmla="*/ 4090987 w 6019800"/>
              <a:gd name="connsiteY7-430" fmla="*/ 628650 h 1657350"/>
              <a:gd name="connsiteX8-431" fmla="*/ 3879056 w 6019800"/>
              <a:gd name="connsiteY8-432" fmla="*/ 826294 h 1657350"/>
              <a:gd name="connsiteX9-433" fmla="*/ 3798094 w 6019800"/>
              <a:gd name="connsiteY9-434" fmla="*/ 981075 h 1657350"/>
              <a:gd name="connsiteX10-435" fmla="*/ 3657600 w 6019800"/>
              <a:gd name="connsiteY10-436" fmla="*/ 1266825 h 1657350"/>
              <a:gd name="connsiteX11-437" fmla="*/ 3486150 w 6019800"/>
              <a:gd name="connsiteY11-438" fmla="*/ 1409700 h 1657350"/>
              <a:gd name="connsiteX12-439" fmla="*/ 3162300 w 6019800"/>
              <a:gd name="connsiteY12-440" fmla="*/ 1476375 h 1657350"/>
              <a:gd name="connsiteX13-441" fmla="*/ 2600325 w 6019800"/>
              <a:gd name="connsiteY13-442" fmla="*/ 1533525 h 1657350"/>
              <a:gd name="connsiteX14-443" fmla="*/ 2228850 w 6019800"/>
              <a:gd name="connsiteY14-444" fmla="*/ 1657350 h 1657350"/>
              <a:gd name="connsiteX15-445" fmla="*/ 2009775 w 6019800"/>
              <a:gd name="connsiteY15-446" fmla="*/ 1571625 h 1657350"/>
              <a:gd name="connsiteX16-447" fmla="*/ 1838325 w 6019800"/>
              <a:gd name="connsiteY16-448" fmla="*/ 1343025 h 1657350"/>
              <a:gd name="connsiteX17-449" fmla="*/ 1657350 w 6019800"/>
              <a:gd name="connsiteY17-450" fmla="*/ 1038225 h 1657350"/>
              <a:gd name="connsiteX18-451" fmla="*/ 1390650 w 6019800"/>
              <a:gd name="connsiteY18-452" fmla="*/ 838200 h 1657350"/>
              <a:gd name="connsiteX19-453" fmla="*/ 971550 w 6019800"/>
              <a:gd name="connsiteY19-454" fmla="*/ 819150 h 1657350"/>
              <a:gd name="connsiteX20-455" fmla="*/ 685800 w 6019800"/>
              <a:gd name="connsiteY20-456" fmla="*/ 847725 h 1657350"/>
              <a:gd name="connsiteX21-457" fmla="*/ 295275 w 6019800"/>
              <a:gd name="connsiteY21-458" fmla="*/ 942975 h 1657350"/>
              <a:gd name="connsiteX22-459" fmla="*/ 0 w 6019800"/>
              <a:gd name="connsiteY22-460" fmla="*/ 1028700 h 1657350"/>
              <a:gd name="connsiteX0-461" fmla="*/ 6019800 w 6019800"/>
              <a:gd name="connsiteY0-462" fmla="*/ 704850 h 1657350"/>
              <a:gd name="connsiteX1-463" fmla="*/ 5962650 w 6019800"/>
              <a:gd name="connsiteY1-464" fmla="*/ 114300 h 1657350"/>
              <a:gd name="connsiteX2-465" fmla="*/ 5534025 w 6019800"/>
              <a:gd name="connsiteY2-466" fmla="*/ 0 h 1657350"/>
              <a:gd name="connsiteX3-467" fmla="*/ 5229225 w 6019800"/>
              <a:gd name="connsiteY3-468" fmla="*/ 0 h 1657350"/>
              <a:gd name="connsiteX4-469" fmla="*/ 4838700 w 6019800"/>
              <a:gd name="connsiteY4-470" fmla="*/ 66675 h 1657350"/>
              <a:gd name="connsiteX5-471" fmla="*/ 4524375 w 6019800"/>
              <a:gd name="connsiteY5-472" fmla="*/ 123825 h 1657350"/>
              <a:gd name="connsiteX6-473" fmla="*/ 4248150 w 6019800"/>
              <a:gd name="connsiteY6-474" fmla="*/ 304800 h 1657350"/>
              <a:gd name="connsiteX7-475" fmla="*/ 4090987 w 6019800"/>
              <a:gd name="connsiteY7-476" fmla="*/ 628650 h 1657350"/>
              <a:gd name="connsiteX8-477" fmla="*/ 3879056 w 6019800"/>
              <a:gd name="connsiteY8-478" fmla="*/ 826294 h 1657350"/>
              <a:gd name="connsiteX9-479" fmla="*/ 3798094 w 6019800"/>
              <a:gd name="connsiteY9-480" fmla="*/ 981075 h 1657350"/>
              <a:gd name="connsiteX10-481" fmla="*/ 3688556 w 6019800"/>
              <a:gd name="connsiteY10-482" fmla="*/ 1254918 h 1657350"/>
              <a:gd name="connsiteX11-483" fmla="*/ 3486150 w 6019800"/>
              <a:gd name="connsiteY11-484" fmla="*/ 1409700 h 1657350"/>
              <a:gd name="connsiteX12-485" fmla="*/ 3162300 w 6019800"/>
              <a:gd name="connsiteY12-486" fmla="*/ 1476375 h 1657350"/>
              <a:gd name="connsiteX13-487" fmla="*/ 2600325 w 6019800"/>
              <a:gd name="connsiteY13-488" fmla="*/ 1533525 h 1657350"/>
              <a:gd name="connsiteX14-489" fmla="*/ 2228850 w 6019800"/>
              <a:gd name="connsiteY14-490" fmla="*/ 1657350 h 1657350"/>
              <a:gd name="connsiteX15-491" fmla="*/ 2009775 w 6019800"/>
              <a:gd name="connsiteY15-492" fmla="*/ 1571625 h 1657350"/>
              <a:gd name="connsiteX16-493" fmla="*/ 1838325 w 6019800"/>
              <a:gd name="connsiteY16-494" fmla="*/ 1343025 h 1657350"/>
              <a:gd name="connsiteX17-495" fmla="*/ 1657350 w 6019800"/>
              <a:gd name="connsiteY17-496" fmla="*/ 1038225 h 1657350"/>
              <a:gd name="connsiteX18-497" fmla="*/ 1390650 w 6019800"/>
              <a:gd name="connsiteY18-498" fmla="*/ 838200 h 1657350"/>
              <a:gd name="connsiteX19-499" fmla="*/ 971550 w 6019800"/>
              <a:gd name="connsiteY19-500" fmla="*/ 819150 h 1657350"/>
              <a:gd name="connsiteX20-501" fmla="*/ 685800 w 6019800"/>
              <a:gd name="connsiteY20-502" fmla="*/ 847725 h 1657350"/>
              <a:gd name="connsiteX21-503" fmla="*/ 295275 w 6019800"/>
              <a:gd name="connsiteY21-504" fmla="*/ 942975 h 1657350"/>
              <a:gd name="connsiteX22-505" fmla="*/ 0 w 6019800"/>
              <a:gd name="connsiteY22-506" fmla="*/ 1028700 h 1657350"/>
              <a:gd name="connsiteX0-507" fmla="*/ 6019800 w 6019800"/>
              <a:gd name="connsiteY0-508" fmla="*/ 704850 h 1657350"/>
              <a:gd name="connsiteX1-509" fmla="*/ 5962650 w 6019800"/>
              <a:gd name="connsiteY1-510" fmla="*/ 114300 h 1657350"/>
              <a:gd name="connsiteX2-511" fmla="*/ 5534025 w 6019800"/>
              <a:gd name="connsiteY2-512" fmla="*/ 0 h 1657350"/>
              <a:gd name="connsiteX3-513" fmla="*/ 5229225 w 6019800"/>
              <a:gd name="connsiteY3-514" fmla="*/ 0 h 1657350"/>
              <a:gd name="connsiteX4-515" fmla="*/ 4838700 w 6019800"/>
              <a:gd name="connsiteY4-516" fmla="*/ 66675 h 1657350"/>
              <a:gd name="connsiteX5-517" fmla="*/ 4524375 w 6019800"/>
              <a:gd name="connsiteY5-518" fmla="*/ 123825 h 1657350"/>
              <a:gd name="connsiteX6-519" fmla="*/ 4248150 w 6019800"/>
              <a:gd name="connsiteY6-520" fmla="*/ 304800 h 1657350"/>
              <a:gd name="connsiteX7-521" fmla="*/ 4090987 w 6019800"/>
              <a:gd name="connsiteY7-522" fmla="*/ 628650 h 1657350"/>
              <a:gd name="connsiteX8-523" fmla="*/ 3879056 w 6019800"/>
              <a:gd name="connsiteY8-524" fmla="*/ 826294 h 1657350"/>
              <a:gd name="connsiteX9-525" fmla="*/ 3798094 w 6019800"/>
              <a:gd name="connsiteY9-526" fmla="*/ 981075 h 1657350"/>
              <a:gd name="connsiteX10-527" fmla="*/ 3688556 w 6019800"/>
              <a:gd name="connsiteY10-528" fmla="*/ 1254918 h 1657350"/>
              <a:gd name="connsiteX11-529" fmla="*/ 3486150 w 6019800"/>
              <a:gd name="connsiteY11-530" fmla="*/ 1409700 h 1657350"/>
              <a:gd name="connsiteX12-531" fmla="*/ 3162300 w 6019800"/>
              <a:gd name="connsiteY12-532" fmla="*/ 1476375 h 1657350"/>
              <a:gd name="connsiteX13-533" fmla="*/ 2600325 w 6019800"/>
              <a:gd name="connsiteY13-534" fmla="*/ 1533525 h 1657350"/>
              <a:gd name="connsiteX14-535" fmla="*/ 2228850 w 6019800"/>
              <a:gd name="connsiteY14-536" fmla="*/ 1657350 h 1657350"/>
              <a:gd name="connsiteX15-537" fmla="*/ 2009775 w 6019800"/>
              <a:gd name="connsiteY15-538" fmla="*/ 1571625 h 1657350"/>
              <a:gd name="connsiteX16-539" fmla="*/ 1838325 w 6019800"/>
              <a:gd name="connsiteY16-540" fmla="*/ 1343025 h 1657350"/>
              <a:gd name="connsiteX17-541" fmla="*/ 1657350 w 6019800"/>
              <a:gd name="connsiteY17-542" fmla="*/ 1038225 h 1657350"/>
              <a:gd name="connsiteX18-543" fmla="*/ 1390650 w 6019800"/>
              <a:gd name="connsiteY18-544" fmla="*/ 838200 h 1657350"/>
              <a:gd name="connsiteX19-545" fmla="*/ 971550 w 6019800"/>
              <a:gd name="connsiteY19-546" fmla="*/ 819150 h 1657350"/>
              <a:gd name="connsiteX20-547" fmla="*/ 685800 w 6019800"/>
              <a:gd name="connsiteY20-548" fmla="*/ 847725 h 1657350"/>
              <a:gd name="connsiteX21-549" fmla="*/ 295275 w 6019800"/>
              <a:gd name="connsiteY21-550" fmla="*/ 942975 h 1657350"/>
              <a:gd name="connsiteX22-551" fmla="*/ 0 w 6019800"/>
              <a:gd name="connsiteY22-552" fmla="*/ 1028700 h 1657350"/>
              <a:gd name="connsiteX0-553" fmla="*/ 6019800 w 6019800"/>
              <a:gd name="connsiteY0-554" fmla="*/ 704850 h 1657350"/>
              <a:gd name="connsiteX1-555" fmla="*/ 5962650 w 6019800"/>
              <a:gd name="connsiteY1-556" fmla="*/ 114300 h 1657350"/>
              <a:gd name="connsiteX2-557" fmla="*/ 5534025 w 6019800"/>
              <a:gd name="connsiteY2-558" fmla="*/ 0 h 1657350"/>
              <a:gd name="connsiteX3-559" fmla="*/ 5229225 w 6019800"/>
              <a:gd name="connsiteY3-560" fmla="*/ 0 h 1657350"/>
              <a:gd name="connsiteX4-561" fmla="*/ 4838700 w 6019800"/>
              <a:gd name="connsiteY4-562" fmla="*/ 66675 h 1657350"/>
              <a:gd name="connsiteX5-563" fmla="*/ 4524375 w 6019800"/>
              <a:gd name="connsiteY5-564" fmla="*/ 123825 h 1657350"/>
              <a:gd name="connsiteX6-565" fmla="*/ 4248150 w 6019800"/>
              <a:gd name="connsiteY6-566" fmla="*/ 304800 h 1657350"/>
              <a:gd name="connsiteX7-567" fmla="*/ 4090987 w 6019800"/>
              <a:gd name="connsiteY7-568" fmla="*/ 628650 h 1657350"/>
              <a:gd name="connsiteX8-569" fmla="*/ 3879056 w 6019800"/>
              <a:gd name="connsiteY8-570" fmla="*/ 826294 h 1657350"/>
              <a:gd name="connsiteX9-571" fmla="*/ 3798094 w 6019800"/>
              <a:gd name="connsiteY9-572" fmla="*/ 981075 h 1657350"/>
              <a:gd name="connsiteX10-573" fmla="*/ 3688556 w 6019800"/>
              <a:gd name="connsiteY10-574" fmla="*/ 1254918 h 1657350"/>
              <a:gd name="connsiteX11-575" fmla="*/ 3486150 w 6019800"/>
              <a:gd name="connsiteY11-576" fmla="*/ 1409700 h 1657350"/>
              <a:gd name="connsiteX12-577" fmla="*/ 3162300 w 6019800"/>
              <a:gd name="connsiteY12-578" fmla="*/ 1476375 h 1657350"/>
              <a:gd name="connsiteX13-579" fmla="*/ 2600325 w 6019800"/>
              <a:gd name="connsiteY13-580" fmla="*/ 1533525 h 1657350"/>
              <a:gd name="connsiteX14-581" fmla="*/ 2228850 w 6019800"/>
              <a:gd name="connsiteY14-582" fmla="*/ 1657350 h 1657350"/>
              <a:gd name="connsiteX15-583" fmla="*/ 2009775 w 6019800"/>
              <a:gd name="connsiteY15-584" fmla="*/ 1571625 h 1657350"/>
              <a:gd name="connsiteX16-585" fmla="*/ 1838325 w 6019800"/>
              <a:gd name="connsiteY16-586" fmla="*/ 1343025 h 1657350"/>
              <a:gd name="connsiteX17-587" fmla="*/ 1657350 w 6019800"/>
              <a:gd name="connsiteY17-588" fmla="*/ 1038225 h 1657350"/>
              <a:gd name="connsiteX18-589" fmla="*/ 1390650 w 6019800"/>
              <a:gd name="connsiteY18-590" fmla="*/ 838200 h 1657350"/>
              <a:gd name="connsiteX19-591" fmla="*/ 971550 w 6019800"/>
              <a:gd name="connsiteY19-592" fmla="*/ 819150 h 1657350"/>
              <a:gd name="connsiteX20-593" fmla="*/ 685800 w 6019800"/>
              <a:gd name="connsiteY20-594" fmla="*/ 847725 h 1657350"/>
              <a:gd name="connsiteX21-595" fmla="*/ 295275 w 6019800"/>
              <a:gd name="connsiteY21-596" fmla="*/ 942975 h 1657350"/>
              <a:gd name="connsiteX22-597" fmla="*/ 0 w 6019800"/>
              <a:gd name="connsiteY22-598" fmla="*/ 1028700 h 1657350"/>
              <a:gd name="connsiteX0-599" fmla="*/ 6019800 w 6019800"/>
              <a:gd name="connsiteY0-600" fmla="*/ 704850 h 1657350"/>
              <a:gd name="connsiteX1-601" fmla="*/ 5962650 w 6019800"/>
              <a:gd name="connsiteY1-602" fmla="*/ 114300 h 1657350"/>
              <a:gd name="connsiteX2-603" fmla="*/ 5534025 w 6019800"/>
              <a:gd name="connsiteY2-604" fmla="*/ 0 h 1657350"/>
              <a:gd name="connsiteX3-605" fmla="*/ 5229225 w 6019800"/>
              <a:gd name="connsiteY3-606" fmla="*/ 0 h 1657350"/>
              <a:gd name="connsiteX4-607" fmla="*/ 4838700 w 6019800"/>
              <a:gd name="connsiteY4-608" fmla="*/ 66675 h 1657350"/>
              <a:gd name="connsiteX5-609" fmla="*/ 4524375 w 6019800"/>
              <a:gd name="connsiteY5-610" fmla="*/ 123825 h 1657350"/>
              <a:gd name="connsiteX6-611" fmla="*/ 4248150 w 6019800"/>
              <a:gd name="connsiteY6-612" fmla="*/ 304800 h 1657350"/>
              <a:gd name="connsiteX7-613" fmla="*/ 4090987 w 6019800"/>
              <a:gd name="connsiteY7-614" fmla="*/ 628650 h 1657350"/>
              <a:gd name="connsiteX8-615" fmla="*/ 3879056 w 6019800"/>
              <a:gd name="connsiteY8-616" fmla="*/ 826294 h 1657350"/>
              <a:gd name="connsiteX9-617" fmla="*/ 3798094 w 6019800"/>
              <a:gd name="connsiteY9-618" fmla="*/ 981075 h 1657350"/>
              <a:gd name="connsiteX10-619" fmla="*/ 3688556 w 6019800"/>
              <a:gd name="connsiteY10-620" fmla="*/ 1254918 h 1657350"/>
              <a:gd name="connsiteX11-621" fmla="*/ 3486150 w 6019800"/>
              <a:gd name="connsiteY11-622" fmla="*/ 1409700 h 1657350"/>
              <a:gd name="connsiteX12-623" fmla="*/ 3162300 w 6019800"/>
              <a:gd name="connsiteY12-624" fmla="*/ 1476375 h 1657350"/>
              <a:gd name="connsiteX13-625" fmla="*/ 2600325 w 6019800"/>
              <a:gd name="connsiteY13-626" fmla="*/ 1533525 h 1657350"/>
              <a:gd name="connsiteX14-627" fmla="*/ 2228850 w 6019800"/>
              <a:gd name="connsiteY14-628" fmla="*/ 1657350 h 1657350"/>
              <a:gd name="connsiteX15-629" fmla="*/ 2009775 w 6019800"/>
              <a:gd name="connsiteY15-630" fmla="*/ 1571625 h 1657350"/>
              <a:gd name="connsiteX16-631" fmla="*/ 1838325 w 6019800"/>
              <a:gd name="connsiteY16-632" fmla="*/ 1343025 h 1657350"/>
              <a:gd name="connsiteX17-633" fmla="*/ 1657350 w 6019800"/>
              <a:gd name="connsiteY17-634" fmla="*/ 1038225 h 1657350"/>
              <a:gd name="connsiteX18-635" fmla="*/ 1390650 w 6019800"/>
              <a:gd name="connsiteY18-636" fmla="*/ 838200 h 1657350"/>
              <a:gd name="connsiteX19-637" fmla="*/ 971550 w 6019800"/>
              <a:gd name="connsiteY19-638" fmla="*/ 819150 h 1657350"/>
              <a:gd name="connsiteX20-639" fmla="*/ 685800 w 6019800"/>
              <a:gd name="connsiteY20-640" fmla="*/ 847725 h 1657350"/>
              <a:gd name="connsiteX21-641" fmla="*/ 295275 w 6019800"/>
              <a:gd name="connsiteY21-642" fmla="*/ 942975 h 1657350"/>
              <a:gd name="connsiteX22-643" fmla="*/ 0 w 6019800"/>
              <a:gd name="connsiteY22-644" fmla="*/ 1028700 h 1657350"/>
              <a:gd name="connsiteX0-645" fmla="*/ 6019800 w 6019800"/>
              <a:gd name="connsiteY0-646" fmla="*/ 704850 h 1657350"/>
              <a:gd name="connsiteX1-647" fmla="*/ 5962650 w 6019800"/>
              <a:gd name="connsiteY1-648" fmla="*/ 114300 h 1657350"/>
              <a:gd name="connsiteX2-649" fmla="*/ 5534025 w 6019800"/>
              <a:gd name="connsiteY2-650" fmla="*/ 0 h 1657350"/>
              <a:gd name="connsiteX3-651" fmla="*/ 5229225 w 6019800"/>
              <a:gd name="connsiteY3-652" fmla="*/ 0 h 1657350"/>
              <a:gd name="connsiteX4-653" fmla="*/ 4838700 w 6019800"/>
              <a:gd name="connsiteY4-654" fmla="*/ 66675 h 1657350"/>
              <a:gd name="connsiteX5-655" fmla="*/ 4524375 w 6019800"/>
              <a:gd name="connsiteY5-656" fmla="*/ 123825 h 1657350"/>
              <a:gd name="connsiteX6-657" fmla="*/ 4248150 w 6019800"/>
              <a:gd name="connsiteY6-658" fmla="*/ 304800 h 1657350"/>
              <a:gd name="connsiteX7-659" fmla="*/ 4090987 w 6019800"/>
              <a:gd name="connsiteY7-660" fmla="*/ 628650 h 1657350"/>
              <a:gd name="connsiteX8-661" fmla="*/ 3879056 w 6019800"/>
              <a:gd name="connsiteY8-662" fmla="*/ 826294 h 1657350"/>
              <a:gd name="connsiteX9-663" fmla="*/ 3798094 w 6019800"/>
              <a:gd name="connsiteY9-664" fmla="*/ 981075 h 1657350"/>
              <a:gd name="connsiteX10-665" fmla="*/ 3688556 w 6019800"/>
              <a:gd name="connsiteY10-666" fmla="*/ 1254918 h 1657350"/>
              <a:gd name="connsiteX11-667" fmla="*/ 3486150 w 6019800"/>
              <a:gd name="connsiteY11-668" fmla="*/ 1409700 h 1657350"/>
              <a:gd name="connsiteX12-669" fmla="*/ 3162300 w 6019800"/>
              <a:gd name="connsiteY12-670" fmla="*/ 1476375 h 1657350"/>
              <a:gd name="connsiteX13-671" fmla="*/ 2600325 w 6019800"/>
              <a:gd name="connsiteY13-672" fmla="*/ 1533525 h 1657350"/>
              <a:gd name="connsiteX14-673" fmla="*/ 2228850 w 6019800"/>
              <a:gd name="connsiteY14-674" fmla="*/ 1657350 h 1657350"/>
              <a:gd name="connsiteX15-675" fmla="*/ 2009775 w 6019800"/>
              <a:gd name="connsiteY15-676" fmla="*/ 1571625 h 1657350"/>
              <a:gd name="connsiteX16-677" fmla="*/ 1838325 w 6019800"/>
              <a:gd name="connsiteY16-678" fmla="*/ 1343025 h 1657350"/>
              <a:gd name="connsiteX17-679" fmla="*/ 1657350 w 6019800"/>
              <a:gd name="connsiteY17-680" fmla="*/ 1038225 h 1657350"/>
              <a:gd name="connsiteX18-681" fmla="*/ 1390650 w 6019800"/>
              <a:gd name="connsiteY18-682" fmla="*/ 838200 h 1657350"/>
              <a:gd name="connsiteX19-683" fmla="*/ 971550 w 6019800"/>
              <a:gd name="connsiteY19-684" fmla="*/ 819150 h 1657350"/>
              <a:gd name="connsiteX20-685" fmla="*/ 685800 w 6019800"/>
              <a:gd name="connsiteY20-686" fmla="*/ 847725 h 1657350"/>
              <a:gd name="connsiteX21-687" fmla="*/ 295275 w 6019800"/>
              <a:gd name="connsiteY21-688" fmla="*/ 942975 h 1657350"/>
              <a:gd name="connsiteX22-689" fmla="*/ 0 w 6019800"/>
              <a:gd name="connsiteY22-690" fmla="*/ 1028700 h 1657350"/>
              <a:gd name="connsiteX0-691" fmla="*/ 6019800 w 6019800"/>
              <a:gd name="connsiteY0-692" fmla="*/ 704850 h 1657350"/>
              <a:gd name="connsiteX1-693" fmla="*/ 5962650 w 6019800"/>
              <a:gd name="connsiteY1-694" fmla="*/ 114300 h 1657350"/>
              <a:gd name="connsiteX2-695" fmla="*/ 5534025 w 6019800"/>
              <a:gd name="connsiteY2-696" fmla="*/ 0 h 1657350"/>
              <a:gd name="connsiteX3-697" fmla="*/ 5229225 w 6019800"/>
              <a:gd name="connsiteY3-698" fmla="*/ 0 h 1657350"/>
              <a:gd name="connsiteX4-699" fmla="*/ 4838700 w 6019800"/>
              <a:gd name="connsiteY4-700" fmla="*/ 66675 h 1657350"/>
              <a:gd name="connsiteX5-701" fmla="*/ 4524375 w 6019800"/>
              <a:gd name="connsiteY5-702" fmla="*/ 123825 h 1657350"/>
              <a:gd name="connsiteX6-703" fmla="*/ 4248150 w 6019800"/>
              <a:gd name="connsiteY6-704" fmla="*/ 304800 h 1657350"/>
              <a:gd name="connsiteX7-705" fmla="*/ 4090987 w 6019800"/>
              <a:gd name="connsiteY7-706" fmla="*/ 628650 h 1657350"/>
              <a:gd name="connsiteX8-707" fmla="*/ 3879056 w 6019800"/>
              <a:gd name="connsiteY8-708" fmla="*/ 826294 h 1657350"/>
              <a:gd name="connsiteX9-709" fmla="*/ 3798094 w 6019800"/>
              <a:gd name="connsiteY9-710" fmla="*/ 981075 h 1657350"/>
              <a:gd name="connsiteX10-711" fmla="*/ 3688556 w 6019800"/>
              <a:gd name="connsiteY10-712" fmla="*/ 1254918 h 1657350"/>
              <a:gd name="connsiteX11-713" fmla="*/ 3486150 w 6019800"/>
              <a:gd name="connsiteY11-714" fmla="*/ 1409700 h 1657350"/>
              <a:gd name="connsiteX12-715" fmla="*/ 3162300 w 6019800"/>
              <a:gd name="connsiteY12-716" fmla="*/ 1476375 h 1657350"/>
              <a:gd name="connsiteX13-717" fmla="*/ 2600325 w 6019800"/>
              <a:gd name="connsiteY13-718" fmla="*/ 1533525 h 1657350"/>
              <a:gd name="connsiteX14-719" fmla="*/ 2228850 w 6019800"/>
              <a:gd name="connsiteY14-720" fmla="*/ 1657350 h 1657350"/>
              <a:gd name="connsiteX15-721" fmla="*/ 2009775 w 6019800"/>
              <a:gd name="connsiteY15-722" fmla="*/ 1571625 h 1657350"/>
              <a:gd name="connsiteX16-723" fmla="*/ 1838325 w 6019800"/>
              <a:gd name="connsiteY16-724" fmla="*/ 1343025 h 1657350"/>
              <a:gd name="connsiteX17-725" fmla="*/ 1657350 w 6019800"/>
              <a:gd name="connsiteY17-726" fmla="*/ 1038225 h 1657350"/>
              <a:gd name="connsiteX18-727" fmla="*/ 1390650 w 6019800"/>
              <a:gd name="connsiteY18-728" fmla="*/ 838200 h 1657350"/>
              <a:gd name="connsiteX19-729" fmla="*/ 971550 w 6019800"/>
              <a:gd name="connsiteY19-730" fmla="*/ 819150 h 1657350"/>
              <a:gd name="connsiteX20-731" fmla="*/ 685800 w 6019800"/>
              <a:gd name="connsiteY20-732" fmla="*/ 847725 h 1657350"/>
              <a:gd name="connsiteX21-733" fmla="*/ 295275 w 6019800"/>
              <a:gd name="connsiteY21-734" fmla="*/ 942975 h 1657350"/>
              <a:gd name="connsiteX22-735" fmla="*/ 0 w 6019800"/>
              <a:gd name="connsiteY22-736" fmla="*/ 1028700 h 1657350"/>
              <a:gd name="connsiteX0-737" fmla="*/ 6019800 w 6019800"/>
              <a:gd name="connsiteY0-738" fmla="*/ 704850 h 1657350"/>
              <a:gd name="connsiteX1-739" fmla="*/ 5962650 w 6019800"/>
              <a:gd name="connsiteY1-740" fmla="*/ 114300 h 1657350"/>
              <a:gd name="connsiteX2-741" fmla="*/ 5534025 w 6019800"/>
              <a:gd name="connsiteY2-742" fmla="*/ 0 h 1657350"/>
              <a:gd name="connsiteX3-743" fmla="*/ 5229225 w 6019800"/>
              <a:gd name="connsiteY3-744" fmla="*/ 0 h 1657350"/>
              <a:gd name="connsiteX4-745" fmla="*/ 4838700 w 6019800"/>
              <a:gd name="connsiteY4-746" fmla="*/ 66675 h 1657350"/>
              <a:gd name="connsiteX5-747" fmla="*/ 4524375 w 6019800"/>
              <a:gd name="connsiteY5-748" fmla="*/ 123825 h 1657350"/>
              <a:gd name="connsiteX6-749" fmla="*/ 4248150 w 6019800"/>
              <a:gd name="connsiteY6-750" fmla="*/ 304800 h 1657350"/>
              <a:gd name="connsiteX7-751" fmla="*/ 4090987 w 6019800"/>
              <a:gd name="connsiteY7-752" fmla="*/ 628650 h 1657350"/>
              <a:gd name="connsiteX8-753" fmla="*/ 3879056 w 6019800"/>
              <a:gd name="connsiteY8-754" fmla="*/ 826294 h 1657350"/>
              <a:gd name="connsiteX9-755" fmla="*/ 3798094 w 6019800"/>
              <a:gd name="connsiteY9-756" fmla="*/ 981075 h 1657350"/>
              <a:gd name="connsiteX10-757" fmla="*/ 3688556 w 6019800"/>
              <a:gd name="connsiteY10-758" fmla="*/ 1254918 h 1657350"/>
              <a:gd name="connsiteX11-759" fmla="*/ 3486150 w 6019800"/>
              <a:gd name="connsiteY11-760" fmla="*/ 1409700 h 1657350"/>
              <a:gd name="connsiteX12-761" fmla="*/ 3162300 w 6019800"/>
              <a:gd name="connsiteY12-762" fmla="*/ 1476375 h 1657350"/>
              <a:gd name="connsiteX13-763" fmla="*/ 2609850 w 6019800"/>
              <a:gd name="connsiteY13-764" fmla="*/ 1552575 h 1657350"/>
              <a:gd name="connsiteX14-765" fmla="*/ 2228850 w 6019800"/>
              <a:gd name="connsiteY14-766" fmla="*/ 1657350 h 1657350"/>
              <a:gd name="connsiteX15-767" fmla="*/ 2009775 w 6019800"/>
              <a:gd name="connsiteY15-768" fmla="*/ 1571625 h 1657350"/>
              <a:gd name="connsiteX16-769" fmla="*/ 1838325 w 6019800"/>
              <a:gd name="connsiteY16-770" fmla="*/ 1343025 h 1657350"/>
              <a:gd name="connsiteX17-771" fmla="*/ 1657350 w 6019800"/>
              <a:gd name="connsiteY17-772" fmla="*/ 1038225 h 1657350"/>
              <a:gd name="connsiteX18-773" fmla="*/ 1390650 w 6019800"/>
              <a:gd name="connsiteY18-774" fmla="*/ 838200 h 1657350"/>
              <a:gd name="connsiteX19-775" fmla="*/ 971550 w 6019800"/>
              <a:gd name="connsiteY19-776" fmla="*/ 819150 h 1657350"/>
              <a:gd name="connsiteX20-777" fmla="*/ 685800 w 6019800"/>
              <a:gd name="connsiteY20-778" fmla="*/ 847725 h 1657350"/>
              <a:gd name="connsiteX21-779" fmla="*/ 295275 w 6019800"/>
              <a:gd name="connsiteY21-780" fmla="*/ 942975 h 1657350"/>
              <a:gd name="connsiteX22-781" fmla="*/ 0 w 6019800"/>
              <a:gd name="connsiteY22-782" fmla="*/ 1028700 h 1657350"/>
              <a:gd name="connsiteX0-783" fmla="*/ 6019800 w 6019800"/>
              <a:gd name="connsiteY0-784" fmla="*/ 704850 h 1657350"/>
              <a:gd name="connsiteX1-785" fmla="*/ 5962650 w 6019800"/>
              <a:gd name="connsiteY1-786" fmla="*/ 114300 h 1657350"/>
              <a:gd name="connsiteX2-787" fmla="*/ 5534025 w 6019800"/>
              <a:gd name="connsiteY2-788" fmla="*/ 0 h 1657350"/>
              <a:gd name="connsiteX3-789" fmla="*/ 5229225 w 6019800"/>
              <a:gd name="connsiteY3-790" fmla="*/ 0 h 1657350"/>
              <a:gd name="connsiteX4-791" fmla="*/ 4838700 w 6019800"/>
              <a:gd name="connsiteY4-792" fmla="*/ 66675 h 1657350"/>
              <a:gd name="connsiteX5-793" fmla="*/ 4524375 w 6019800"/>
              <a:gd name="connsiteY5-794" fmla="*/ 123825 h 1657350"/>
              <a:gd name="connsiteX6-795" fmla="*/ 4248150 w 6019800"/>
              <a:gd name="connsiteY6-796" fmla="*/ 304800 h 1657350"/>
              <a:gd name="connsiteX7-797" fmla="*/ 4090987 w 6019800"/>
              <a:gd name="connsiteY7-798" fmla="*/ 628650 h 1657350"/>
              <a:gd name="connsiteX8-799" fmla="*/ 3879056 w 6019800"/>
              <a:gd name="connsiteY8-800" fmla="*/ 826294 h 1657350"/>
              <a:gd name="connsiteX9-801" fmla="*/ 3798094 w 6019800"/>
              <a:gd name="connsiteY9-802" fmla="*/ 981075 h 1657350"/>
              <a:gd name="connsiteX10-803" fmla="*/ 3688556 w 6019800"/>
              <a:gd name="connsiteY10-804" fmla="*/ 1254918 h 1657350"/>
              <a:gd name="connsiteX11-805" fmla="*/ 3486150 w 6019800"/>
              <a:gd name="connsiteY11-806" fmla="*/ 1409700 h 1657350"/>
              <a:gd name="connsiteX12-807" fmla="*/ 3162300 w 6019800"/>
              <a:gd name="connsiteY12-808" fmla="*/ 1476375 h 1657350"/>
              <a:gd name="connsiteX13-809" fmla="*/ 2609850 w 6019800"/>
              <a:gd name="connsiteY13-810" fmla="*/ 1552575 h 1657350"/>
              <a:gd name="connsiteX14-811" fmla="*/ 2228850 w 6019800"/>
              <a:gd name="connsiteY14-812" fmla="*/ 1657350 h 1657350"/>
              <a:gd name="connsiteX15-813" fmla="*/ 2009775 w 6019800"/>
              <a:gd name="connsiteY15-814" fmla="*/ 1571625 h 1657350"/>
              <a:gd name="connsiteX16-815" fmla="*/ 1838325 w 6019800"/>
              <a:gd name="connsiteY16-816" fmla="*/ 1343025 h 1657350"/>
              <a:gd name="connsiteX17-817" fmla="*/ 1657350 w 6019800"/>
              <a:gd name="connsiteY17-818" fmla="*/ 1038225 h 1657350"/>
              <a:gd name="connsiteX18-819" fmla="*/ 1390650 w 6019800"/>
              <a:gd name="connsiteY18-820" fmla="*/ 838200 h 1657350"/>
              <a:gd name="connsiteX19-821" fmla="*/ 971550 w 6019800"/>
              <a:gd name="connsiteY19-822" fmla="*/ 819150 h 1657350"/>
              <a:gd name="connsiteX20-823" fmla="*/ 685800 w 6019800"/>
              <a:gd name="connsiteY20-824" fmla="*/ 847725 h 1657350"/>
              <a:gd name="connsiteX21-825" fmla="*/ 295275 w 6019800"/>
              <a:gd name="connsiteY21-826" fmla="*/ 942975 h 1657350"/>
              <a:gd name="connsiteX22-827" fmla="*/ 0 w 6019800"/>
              <a:gd name="connsiteY22-828" fmla="*/ 1028700 h 1657350"/>
              <a:gd name="connsiteX0-829" fmla="*/ 6019800 w 6019800"/>
              <a:gd name="connsiteY0-830" fmla="*/ 704850 h 1657350"/>
              <a:gd name="connsiteX1-831" fmla="*/ 5962650 w 6019800"/>
              <a:gd name="connsiteY1-832" fmla="*/ 114300 h 1657350"/>
              <a:gd name="connsiteX2-833" fmla="*/ 5534025 w 6019800"/>
              <a:gd name="connsiteY2-834" fmla="*/ 0 h 1657350"/>
              <a:gd name="connsiteX3-835" fmla="*/ 5229225 w 6019800"/>
              <a:gd name="connsiteY3-836" fmla="*/ 0 h 1657350"/>
              <a:gd name="connsiteX4-837" fmla="*/ 4838700 w 6019800"/>
              <a:gd name="connsiteY4-838" fmla="*/ 66675 h 1657350"/>
              <a:gd name="connsiteX5-839" fmla="*/ 4524375 w 6019800"/>
              <a:gd name="connsiteY5-840" fmla="*/ 123825 h 1657350"/>
              <a:gd name="connsiteX6-841" fmla="*/ 4248150 w 6019800"/>
              <a:gd name="connsiteY6-842" fmla="*/ 304800 h 1657350"/>
              <a:gd name="connsiteX7-843" fmla="*/ 4090987 w 6019800"/>
              <a:gd name="connsiteY7-844" fmla="*/ 628650 h 1657350"/>
              <a:gd name="connsiteX8-845" fmla="*/ 3879056 w 6019800"/>
              <a:gd name="connsiteY8-846" fmla="*/ 826294 h 1657350"/>
              <a:gd name="connsiteX9-847" fmla="*/ 3798094 w 6019800"/>
              <a:gd name="connsiteY9-848" fmla="*/ 981075 h 1657350"/>
              <a:gd name="connsiteX10-849" fmla="*/ 3688556 w 6019800"/>
              <a:gd name="connsiteY10-850" fmla="*/ 1254918 h 1657350"/>
              <a:gd name="connsiteX11-851" fmla="*/ 3486150 w 6019800"/>
              <a:gd name="connsiteY11-852" fmla="*/ 1409700 h 1657350"/>
              <a:gd name="connsiteX12-853" fmla="*/ 3162300 w 6019800"/>
              <a:gd name="connsiteY12-854" fmla="*/ 1476375 h 1657350"/>
              <a:gd name="connsiteX13-855" fmla="*/ 2609850 w 6019800"/>
              <a:gd name="connsiteY13-856" fmla="*/ 1552575 h 1657350"/>
              <a:gd name="connsiteX14-857" fmla="*/ 2228850 w 6019800"/>
              <a:gd name="connsiteY14-858" fmla="*/ 1657350 h 1657350"/>
              <a:gd name="connsiteX15-859" fmla="*/ 2009775 w 6019800"/>
              <a:gd name="connsiteY15-860" fmla="*/ 1571625 h 1657350"/>
              <a:gd name="connsiteX16-861" fmla="*/ 1838325 w 6019800"/>
              <a:gd name="connsiteY16-862" fmla="*/ 1343025 h 1657350"/>
              <a:gd name="connsiteX17-863" fmla="*/ 1657350 w 6019800"/>
              <a:gd name="connsiteY17-864" fmla="*/ 1038225 h 1657350"/>
              <a:gd name="connsiteX18-865" fmla="*/ 1390650 w 6019800"/>
              <a:gd name="connsiteY18-866" fmla="*/ 838200 h 1657350"/>
              <a:gd name="connsiteX19-867" fmla="*/ 971550 w 6019800"/>
              <a:gd name="connsiteY19-868" fmla="*/ 819150 h 1657350"/>
              <a:gd name="connsiteX20-869" fmla="*/ 685800 w 6019800"/>
              <a:gd name="connsiteY20-870" fmla="*/ 847725 h 1657350"/>
              <a:gd name="connsiteX21-871" fmla="*/ 295275 w 6019800"/>
              <a:gd name="connsiteY21-872" fmla="*/ 942975 h 1657350"/>
              <a:gd name="connsiteX22-873" fmla="*/ 0 w 6019800"/>
              <a:gd name="connsiteY22-874" fmla="*/ 1028700 h 1657350"/>
              <a:gd name="connsiteX0-875" fmla="*/ 6019800 w 6019800"/>
              <a:gd name="connsiteY0-876" fmla="*/ 704850 h 1663893"/>
              <a:gd name="connsiteX1-877" fmla="*/ 5962650 w 6019800"/>
              <a:gd name="connsiteY1-878" fmla="*/ 114300 h 1663893"/>
              <a:gd name="connsiteX2-879" fmla="*/ 5534025 w 6019800"/>
              <a:gd name="connsiteY2-880" fmla="*/ 0 h 1663893"/>
              <a:gd name="connsiteX3-881" fmla="*/ 5229225 w 6019800"/>
              <a:gd name="connsiteY3-882" fmla="*/ 0 h 1663893"/>
              <a:gd name="connsiteX4-883" fmla="*/ 4838700 w 6019800"/>
              <a:gd name="connsiteY4-884" fmla="*/ 66675 h 1663893"/>
              <a:gd name="connsiteX5-885" fmla="*/ 4524375 w 6019800"/>
              <a:gd name="connsiteY5-886" fmla="*/ 123825 h 1663893"/>
              <a:gd name="connsiteX6-887" fmla="*/ 4248150 w 6019800"/>
              <a:gd name="connsiteY6-888" fmla="*/ 304800 h 1663893"/>
              <a:gd name="connsiteX7-889" fmla="*/ 4090987 w 6019800"/>
              <a:gd name="connsiteY7-890" fmla="*/ 628650 h 1663893"/>
              <a:gd name="connsiteX8-891" fmla="*/ 3879056 w 6019800"/>
              <a:gd name="connsiteY8-892" fmla="*/ 826294 h 1663893"/>
              <a:gd name="connsiteX9-893" fmla="*/ 3798094 w 6019800"/>
              <a:gd name="connsiteY9-894" fmla="*/ 981075 h 1663893"/>
              <a:gd name="connsiteX10-895" fmla="*/ 3688556 w 6019800"/>
              <a:gd name="connsiteY10-896" fmla="*/ 1254918 h 1663893"/>
              <a:gd name="connsiteX11-897" fmla="*/ 3486150 w 6019800"/>
              <a:gd name="connsiteY11-898" fmla="*/ 1409700 h 1663893"/>
              <a:gd name="connsiteX12-899" fmla="*/ 3162300 w 6019800"/>
              <a:gd name="connsiteY12-900" fmla="*/ 1476375 h 1663893"/>
              <a:gd name="connsiteX13-901" fmla="*/ 2609850 w 6019800"/>
              <a:gd name="connsiteY13-902" fmla="*/ 1552575 h 1663893"/>
              <a:gd name="connsiteX14-903" fmla="*/ 2228850 w 6019800"/>
              <a:gd name="connsiteY14-904" fmla="*/ 1657350 h 1663893"/>
              <a:gd name="connsiteX15-905" fmla="*/ 2009775 w 6019800"/>
              <a:gd name="connsiteY15-906" fmla="*/ 1571625 h 1663893"/>
              <a:gd name="connsiteX16-907" fmla="*/ 1838325 w 6019800"/>
              <a:gd name="connsiteY16-908" fmla="*/ 1343025 h 1663893"/>
              <a:gd name="connsiteX17-909" fmla="*/ 1657350 w 6019800"/>
              <a:gd name="connsiteY17-910" fmla="*/ 1038225 h 1663893"/>
              <a:gd name="connsiteX18-911" fmla="*/ 1390650 w 6019800"/>
              <a:gd name="connsiteY18-912" fmla="*/ 838200 h 1663893"/>
              <a:gd name="connsiteX19-913" fmla="*/ 971550 w 6019800"/>
              <a:gd name="connsiteY19-914" fmla="*/ 819150 h 1663893"/>
              <a:gd name="connsiteX20-915" fmla="*/ 685800 w 6019800"/>
              <a:gd name="connsiteY20-916" fmla="*/ 847725 h 1663893"/>
              <a:gd name="connsiteX21-917" fmla="*/ 295275 w 6019800"/>
              <a:gd name="connsiteY21-918" fmla="*/ 942975 h 1663893"/>
              <a:gd name="connsiteX22-919" fmla="*/ 0 w 6019800"/>
              <a:gd name="connsiteY22-920" fmla="*/ 1028700 h 1663893"/>
              <a:gd name="connsiteX0-921" fmla="*/ 6019800 w 6019800"/>
              <a:gd name="connsiteY0-922" fmla="*/ 704850 h 1663893"/>
              <a:gd name="connsiteX1-923" fmla="*/ 5962650 w 6019800"/>
              <a:gd name="connsiteY1-924" fmla="*/ 114300 h 1663893"/>
              <a:gd name="connsiteX2-925" fmla="*/ 5534025 w 6019800"/>
              <a:gd name="connsiteY2-926" fmla="*/ 0 h 1663893"/>
              <a:gd name="connsiteX3-927" fmla="*/ 5229225 w 6019800"/>
              <a:gd name="connsiteY3-928" fmla="*/ 0 h 1663893"/>
              <a:gd name="connsiteX4-929" fmla="*/ 4838700 w 6019800"/>
              <a:gd name="connsiteY4-930" fmla="*/ 66675 h 1663893"/>
              <a:gd name="connsiteX5-931" fmla="*/ 4524375 w 6019800"/>
              <a:gd name="connsiteY5-932" fmla="*/ 123825 h 1663893"/>
              <a:gd name="connsiteX6-933" fmla="*/ 4248150 w 6019800"/>
              <a:gd name="connsiteY6-934" fmla="*/ 304800 h 1663893"/>
              <a:gd name="connsiteX7-935" fmla="*/ 4090987 w 6019800"/>
              <a:gd name="connsiteY7-936" fmla="*/ 628650 h 1663893"/>
              <a:gd name="connsiteX8-937" fmla="*/ 3879056 w 6019800"/>
              <a:gd name="connsiteY8-938" fmla="*/ 826294 h 1663893"/>
              <a:gd name="connsiteX9-939" fmla="*/ 3798094 w 6019800"/>
              <a:gd name="connsiteY9-940" fmla="*/ 981075 h 1663893"/>
              <a:gd name="connsiteX10-941" fmla="*/ 3688556 w 6019800"/>
              <a:gd name="connsiteY10-942" fmla="*/ 1254918 h 1663893"/>
              <a:gd name="connsiteX11-943" fmla="*/ 3486150 w 6019800"/>
              <a:gd name="connsiteY11-944" fmla="*/ 1409700 h 1663893"/>
              <a:gd name="connsiteX12-945" fmla="*/ 3162300 w 6019800"/>
              <a:gd name="connsiteY12-946" fmla="*/ 1476375 h 1663893"/>
              <a:gd name="connsiteX13-947" fmla="*/ 2609850 w 6019800"/>
              <a:gd name="connsiteY13-948" fmla="*/ 1552575 h 1663893"/>
              <a:gd name="connsiteX14-949" fmla="*/ 2228850 w 6019800"/>
              <a:gd name="connsiteY14-950" fmla="*/ 1657350 h 1663893"/>
              <a:gd name="connsiteX15-951" fmla="*/ 2009775 w 6019800"/>
              <a:gd name="connsiteY15-952" fmla="*/ 1571625 h 1663893"/>
              <a:gd name="connsiteX16-953" fmla="*/ 1838325 w 6019800"/>
              <a:gd name="connsiteY16-954" fmla="*/ 1343025 h 1663893"/>
              <a:gd name="connsiteX17-955" fmla="*/ 1657350 w 6019800"/>
              <a:gd name="connsiteY17-956" fmla="*/ 1038225 h 1663893"/>
              <a:gd name="connsiteX18-957" fmla="*/ 1390650 w 6019800"/>
              <a:gd name="connsiteY18-958" fmla="*/ 838200 h 1663893"/>
              <a:gd name="connsiteX19-959" fmla="*/ 971550 w 6019800"/>
              <a:gd name="connsiteY19-960" fmla="*/ 819150 h 1663893"/>
              <a:gd name="connsiteX20-961" fmla="*/ 685800 w 6019800"/>
              <a:gd name="connsiteY20-962" fmla="*/ 847725 h 1663893"/>
              <a:gd name="connsiteX21-963" fmla="*/ 295275 w 6019800"/>
              <a:gd name="connsiteY21-964" fmla="*/ 942975 h 1663893"/>
              <a:gd name="connsiteX22-965" fmla="*/ 0 w 6019800"/>
              <a:gd name="connsiteY22-966" fmla="*/ 1028700 h 1663893"/>
              <a:gd name="connsiteX0-967" fmla="*/ 6019800 w 6019800"/>
              <a:gd name="connsiteY0-968" fmla="*/ 704850 h 1663893"/>
              <a:gd name="connsiteX1-969" fmla="*/ 5962650 w 6019800"/>
              <a:gd name="connsiteY1-970" fmla="*/ 114300 h 1663893"/>
              <a:gd name="connsiteX2-971" fmla="*/ 5534025 w 6019800"/>
              <a:gd name="connsiteY2-972" fmla="*/ 0 h 1663893"/>
              <a:gd name="connsiteX3-973" fmla="*/ 5229225 w 6019800"/>
              <a:gd name="connsiteY3-974" fmla="*/ 0 h 1663893"/>
              <a:gd name="connsiteX4-975" fmla="*/ 4838700 w 6019800"/>
              <a:gd name="connsiteY4-976" fmla="*/ 66675 h 1663893"/>
              <a:gd name="connsiteX5-977" fmla="*/ 4524375 w 6019800"/>
              <a:gd name="connsiteY5-978" fmla="*/ 123825 h 1663893"/>
              <a:gd name="connsiteX6-979" fmla="*/ 4248150 w 6019800"/>
              <a:gd name="connsiteY6-980" fmla="*/ 304800 h 1663893"/>
              <a:gd name="connsiteX7-981" fmla="*/ 4090987 w 6019800"/>
              <a:gd name="connsiteY7-982" fmla="*/ 628650 h 1663893"/>
              <a:gd name="connsiteX8-983" fmla="*/ 3879056 w 6019800"/>
              <a:gd name="connsiteY8-984" fmla="*/ 826294 h 1663893"/>
              <a:gd name="connsiteX9-985" fmla="*/ 3798094 w 6019800"/>
              <a:gd name="connsiteY9-986" fmla="*/ 981075 h 1663893"/>
              <a:gd name="connsiteX10-987" fmla="*/ 3688556 w 6019800"/>
              <a:gd name="connsiteY10-988" fmla="*/ 1254918 h 1663893"/>
              <a:gd name="connsiteX11-989" fmla="*/ 3486150 w 6019800"/>
              <a:gd name="connsiteY11-990" fmla="*/ 1409700 h 1663893"/>
              <a:gd name="connsiteX12-991" fmla="*/ 3162300 w 6019800"/>
              <a:gd name="connsiteY12-992" fmla="*/ 1476375 h 1663893"/>
              <a:gd name="connsiteX13-993" fmla="*/ 2609850 w 6019800"/>
              <a:gd name="connsiteY13-994" fmla="*/ 1552575 h 1663893"/>
              <a:gd name="connsiteX14-995" fmla="*/ 2228850 w 6019800"/>
              <a:gd name="connsiteY14-996" fmla="*/ 1657350 h 1663893"/>
              <a:gd name="connsiteX15-997" fmla="*/ 2009775 w 6019800"/>
              <a:gd name="connsiteY15-998" fmla="*/ 1571625 h 1663893"/>
              <a:gd name="connsiteX16-999" fmla="*/ 1838325 w 6019800"/>
              <a:gd name="connsiteY16-1000" fmla="*/ 1343025 h 1663893"/>
              <a:gd name="connsiteX17-1001" fmla="*/ 1657350 w 6019800"/>
              <a:gd name="connsiteY17-1002" fmla="*/ 1038225 h 1663893"/>
              <a:gd name="connsiteX18-1003" fmla="*/ 1390650 w 6019800"/>
              <a:gd name="connsiteY18-1004" fmla="*/ 838200 h 1663893"/>
              <a:gd name="connsiteX19-1005" fmla="*/ 971550 w 6019800"/>
              <a:gd name="connsiteY19-1006" fmla="*/ 819150 h 1663893"/>
              <a:gd name="connsiteX20-1007" fmla="*/ 685800 w 6019800"/>
              <a:gd name="connsiteY20-1008" fmla="*/ 847725 h 1663893"/>
              <a:gd name="connsiteX21-1009" fmla="*/ 295275 w 6019800"/>
              <a:gd name="connsiteY21-1010" fmla="*/ 942975 h 1663893"/>
              <a:gd name="connsiteX22-1011" fmla="*/ 0 w 6019800"/>
              <a:gd name="connsiteY22-1012" fmla="*/ 1028700 h 1663893"/>
              <a:gd name="connsiteX0-1013" fmla="*/ 6019800 w 6019800"/>
              <a:gd name="connsiteY0-1014" fmla="*/ 704850 h 1663893"/>
              <a:gd name="connsiteX1-1015" fmla="*/ 5962650 w 6019800"/>
              <a:gd name="connsiteY1-1016" fmla="*/ 114300 h 1663893"/>
              <a:gd name="connsiteX2-1017" fmla="*/ 5534025 w 6019800"/>
              <a:gd name="connsiteY2-1018" fmla="*/ 0 h 1663893"/>
              <a:gd name="connsiteX3-1019" fmla="*/ 5229225 w 6019800"/>
              <a:gd name="connsiteY3-1020" fmla="*/ 0 h 1663893"/>
              <a:gd name="connsiteX4-1021" fmla="*/ 4838700 w 6019800"/>
              <a:gd name="connsiteY4-1022" fmla="*/ 66675 h 1663893"/>
              <a:gd name="connsiteX5-1023" fmla="*/ 4524375 w 6019800"/>
              <a:gd name="connsiteY5-1024" fmla="*/ 123825 h 1663893"/>
              <a:gd name="connsiteX6-1025" fmla="*/ 4248150 w 6019800"/>
              <a:gd name="connsiteY6-1026" fmla="*/ 304800 h 1663893"/>
              <a:gd name="connsiteX7-1027" fmla="*/ 4090987 w 6019800"/>
              <a:gd name="connsiteY7-1028" fmla="*/ 628650 h 1663893"/>
              <a:gd name="connsiteX8-1029" fmla="*/ 3879056 w 6019800"/>
              <a:gd name="connsiteY8-1030" fmla="*/ 826294 h 1663893"/>
              <a:gd name="connsiteX9-1031" fmla="*/ 3798094 w 6019800"/>
              <a:gd name="connsiteY9-1032" fmla="*/ 981075 h 1663893"/>
              <a:gd name="connsiteX10-1033" fmla="*/ 3688556 w 6019800"/>
              <a:gd name="connsiteY10-1034" fmla="*/ 1254918 h 1663893"/>
              <a:gd name="connsiteX11-1035" fmla="*/ 3486150 w 6019800"/>
              <a:gd name="connsiteY11-1036" fmla="*/ 1409700 h 1663893"/>
              <a:gd name="connsiteX12-1037" fmla="*/ 3162300 w 6019800"/>
              <a:gd name="connsiteY12-1038" fmla="*/ 1476375 h 1663893"/>
              <a:gd name="connsiteX13-1039" fmla="*/ 2609850 w 6019800"/>
              <a:gd name="connsiteY13-1040" fmla="*/ 1552575 h 1663893"/>
              <a:gd name="connsiteX14-1041" fmla="*/ 2228850 w 6019800"/>
              <a:gd name="connsiteY14-1042" fmla="*/ 1657350 h 1663893"/>
              <a:gd name="connsiteX15-1043" fmla="*/ 2009775 w 6019800"/>
              <a:gd name="connsiteY15-1044" fmla="*/ 1571625 h 1663893"/>
              <a:gd name="connsiteX16-1045" fmla="*/ 1838325 w 6019800"/>
              <a:gd name="connsiteY16-1046" fmla="*/ 1343025 h 1663893"/>
              <a:gd name="connsiteX17-1047" fmla="*/ 1657350 w 6019800"/>
              <a:gd name="connsiteY17-1048" fmla="*/ 1038225 h 1663893"/>
              <a:gd name="connsiteX18-1049" fmla="*/ 1390650 w 6019800"/>
              <a:gd name="connsiteY18-1050" fmla="*/ 838200 h 1663893"/>
              <a:gd name="connsiteX19-1051" fmla="*/ 971550 w 6019800"/>
              <a:gd name="connsiteY19-1052" fmla="*/ 819150 h 1663893"/>
              <a:gd name="connsiteX20-1053" fmla="*/ 685800 w 6019800"/>
              <a:gd name="connsiteY20-1054" fmla="*/ 847725 h 1663893"/>
              <a:gd name="connsiteX21-1055" fmla="*/ 295275 w 6019800"/>
              <a:gd name="connsiteY21-1056" fmla="*/ 942975 h 1663893"/>
              <a:gd name="connsiteX22-1057" fmla="*/ 0 w 6019800"/>
              <a:gd name="connsiteY22-1058" fmla="*/ 1028700 h 1663893"/>
              <a:gd name="connsiteX0-1059" fmla="*/ 6019800 w 6019800"/>
              <a:gd name="connsiteY0-1060" fmla="*/ 704850 h 1663893"/>
              <a:gd name="connsiteX1-1061" fmla="*/ 5962650 w 6019800"/>
              <a:gd name="connsiteY1-1062" fmla="*/ 114300 h 1663893"/>
              <a:gd name="connsiteX2-1063" fmla="*/ 5534025 w 6019800"/>
              <a:gd name="connsiteY2-1064" fmla="*/ 0 h 1663893"/>
              <a:gd name="connsiteX3-1065" fmla="*/ 5229225 w 6019800"/>
              <a:gd name="connsiteY3-1066" fmla="*/ 0 h 1663893"/>
              <a:gd name="connsiteX4-1067" fmla="*/ 4838700 w 6019800"/>
              <a:gd name="connsiteY4-1068" fmla="*/ 66675 h 1663893"/>
              <a:gd name="connsiteX5-1069" fmla="*/ 4524375 w 6019800"/>
              <a:gd name="connsiteY5-1070" fmla="*/ 123825 h 1663893"/>
              <a:gd name="connsiteX6-1071" fmla="*/ 4248150 w 6019800"/>
              <a:gd name="connsiteY6-1072" fmla="*/ 304800 h 1663893"/>
              <a:gd name="connsiteX7-1073" fmla="*/ 4090987 w 6019800"/>
              <a:gd name="connsiteY7-1074" fmla="*/ 628650 h 1663893"/>
              <a:gd name="connsiteX8-1075" fmla="*/ 3879056 w 6019800"/>
              <a:gd name="connsiteY8-1076" fmla="*/ 826294 h 1663893"/>
              <a:gd name="connsiteX9-1077" fmla="*/ 3798094 w 6019800"/>
              <a:gd name="connsiteY9-1078" fmla="*/ 981075 h 1663893"/>
              <a:gd name="connsiteX10-1079" fmla="*/ 3688556 w 6019800"/>
              <a:gd name="connsiteY10-1080" fmla="*/ 1254918 h 1663893"/>
              <a:gd name="connsiteX11-1081" fmla="*/ 3486150 w 6019800"/>
              <a:gd name="connsiteY11-1082" fmla="*/ 1409700 h 1663893"/>
              <a:gd name="connsiteX12-1083" fmla="*/ 3162300 w 6019800"/>
              <a:gd name="connsiteY12-1084" fmla="*/ 1476375 h 1663893"/>
              <a:gd name="connsiteX13-1085" fmla="*/ 2609850 w 6019800"/>
              <a:gd name="connsiteY13-1086" fmla="*/ 1552575 h 1663893"/>
              <a:gd name="connsiteX14-1087" fmla="*/ 2228850 w 6019800"/>
              <a:gd name="connsiteY14-1088" fmla="*/ 1657350 h 1663893"/>
              <a:gd name="connsiteX15-1089" fmla="*/ 2009775 w 6019800"/>
              <a:gd name="connsiteY15-1090" fmla="*/ 1571625 h 1663893"/>
              <a:gd name="connsiteX16-1091" fmla="*/ 1838325 w 6019800"/>
              <a:gd name="connsiteY16-1092" fmla="*/ 1343025 h 1663893"/>
              <a:gd name="connsiteX17-1093" fmla="*/ 1657350 w 6019800"/>
              <a:gd name="connsiteY17-1094" fmla="*/ 1038225 h 1663893"/>
              <a:gd name="connsiteX18-1095" fmla="*/ 1390650 w 6019800"/>
              <a:gd name="connsiteY18-1096" fmla="*/ 838200 h 1663893"/>
              <a:gd name="connsiteX19-1097" fmla="*/ 971550 w 6019800"/>
              <a:gd name="connsiteY19-1098" fmla="*/ 819150 h 1663893"/>
              <a:gd name="connsiteX20-1099" fmla="*/ 685800 w 6019800"/>
              <a:gd name="connsiteY20-1100" fmla="*/ 847725 h 1663893"/>
              <a:gd name="connsiteX21-1101" fmla="*/ 295275 w 6019800"/>
              <a:gd name="connsiteY21-1102" fmla="*/ 942975 h 1663893"/>
              <a:gd name="connsiteX22-1103" fmla="*/ 0 w 6019800"/>
              <a:gd name="connsiteY22-1104" fmla="*/ 1028700 h 1663893"/>
              <a:gd name="connsiteX0-1105" fmla="*/ 6019800 w 6019800"/>
              <a:gd name="connsiteY0-1106" fmla="*/ 704850 h 1663893"/>
              <a:gd name="connsiteX1-1107" fmla="*/ 5962650 w 6019800"/>
              <a:gd name="connsiteY1-1108" fmla="*/ 114300 h 1663893"/>
              <a:gd name="connsiteX2-1109" fmla="*/ 5534025 w 6019800"/>
              <a:gd name="connsiteY2-1110" fmla="*/ 0 h 1663893"/>
              <a:gd name="connsiteX3-1111" fmla="*/ 5229225 w 6019800"/>
              <a:gd name="connsiteY3-1112" fmla="*/ 0 h 1663893"/>
              <a:gd name="connsiteX4-1113" fmla="*/ 4838700 w 6019800"/>
              <a:gd name="connsiteY4-1114" fmla="*/ 66675 h 1663893"/>
              <a:gd name="connsiteX5-1115" fmla="*/ 4524375 w 6019800"/>
              <a:gd name="connsiteY5-1116" fmla="*/ 123825 h 1663893"/>
              <a:gd name="connsiteX6-1117" fmla="*/ 4248150 w 6019800"/>
              <a:gd name="connsiteY6-1118" fmla="*/ 304800 h 1663893"/>
              <a:gd name="connsiteX7-1119" fmla="*/ 4090987 w 6019800"/>
              <a:gd name="connsiteY7-1120" fmla="*/ 628650 h 1663893"/>
              <a:gd name="connsiteX8-1121" fmla="*/ 3879056 w 6019800"/>
              <a:gd name="connsiteY8-1122" fmla="*/ 826294 h 1663893"/>
              <a:gd name="connsiteX9-1123" fmla="*/ 3798094 w 6019800"/>
              <a:gd name="connsiteY9-1124" fmla="*/ 981075 h 1663893"/>
              <a:gd name="connsiteX10-1125" fmla="*/ 3688556 w 6019800"/>
              <a:gd name="connsiteY10-1126" fmla="*/ 1254918 h 1663893"/>
              <a:gd name="connsiteX11-1127" fmla="*/ 3486150 w 6019800"/>
              <a:gd name="connsiteY11-1128" fmla="*/ 1409700 h 1663893"/>
              <a:gd name="connsiteX12-1129" fmla="*/ 3162300 w 6019800"/>
              <a:gd name="connsiteY12-1130" fmla="*/ 1476375 h 1663893"/>
              <a:gd name="connsiteX13-1131" fmla="*/ 2609850 w 6019800"/>
              <a:gd name="connsiteY13-1132" fmla="*/ 1552575 h 1663893"/>
              <a:gd name="connsiteX14-1133" fmla="*/ 2228850 w 6019800"/>
              <a:gd name="connsiteY14-1134" fmla="*/ 1657350 h 1663893"/>
              <a:gd name="connsiteX15-1135" fmla="*/ 2009775 w 6019800"/>
              <a:gd name="connsiteY15-1136" fmla="*/ 1571625 h 1663893"/>
              <a:gd name="connsiteX16-1137" fmla="*/ 1838325 w 6019800"/>
              <a:gd name="connsiteY16-1138" fmla="*/ 1343025 h 1663893"/>
              <a:gd name="connsiteX17-1139" fmla="*/ 1657350 w 6019800"/>
              <a:gd name="connsiteY17-1140" fmla="*/ 1038225 h 1663893"/>
              <a:gd name="connsiteX18-1141" fmla="*/ 1390650 w 6019800"/>
              <a:gd name="connsiteY18-1142" fmla="*/ 838200 h 1663893"/>
              <a:gd name="connsiteX19-1143" fmla="*/ 971550 w 6019800"/>
              <a:gd name="connsiteY19-1144" fmla="*/ 819150 h 1663893"/>
              <a:gd name="connsiteX20-1145" fmla="*/ 685800 w 6019800"/>
              <a:gd name="connsiteY20-1146" fmla="*/ 847725 h 1663893"/>
              <a:gd name="connsiteX21-1147" fmla="*/ 295275 w 6019800"/>
              <a:gd name="connsiteY21-1148" fmla="*/ 942975 h 1663893"/>
              <a:gd name="connsiteX22-1149" fmla="*/ 0 w 6019800"/>
              <a:gd name="connsiteY22-1150" fmla="*/ 1028700 h 1663893"/>
              <a:gd name="connsiteX0-1151" fmla="*/ 6019800 w 6019800"/>
              <a:gd name="connsiteY0-1152" fmla="*/ 704850 h 1663893"/>
              <a:gd name="connsiteX1-1153" fmla="*/ 5962650 w 6019800"/>
              <a:gd name="connsiteY1-1154" fmla="*/ 114300 h 1663893"/>
              <a:gd name="connsiteX2-1155" fmla="*/ 5534025 w 6019800"/>
              <a:gd name="connsiteY2-1156" fmla="*/ 0 h 1663893"/>
              <a:gd name="connsiteX3-1157" fmla="*/ 5229225 w 6019800"/>
              <a:gd name="connsiteY3-1158" fmla="*/ 0 h 1663893"/>
              <a:gd name="connsiteX4-1159" fmla="*/ 4838700 w 6019800"/>
              <a:gd name="connsiteY4-1160" fmla="*/ 66675 h 1663893"/>
              <a:gd name="connsiteX5-1161" fmla="*/ 4524375 w 6019800"/>
              <a:gd name="connsiteY5-1162" fmla="*/ 123825 h 1663893"/>
              <a:gd name="connsiteX6-1163" fmla="*/ 4248150 w 6019800"/>
              <a:gd name="connsiteY6-1164" fmla="*/ 304800 h 1663893"/>
              <a:gd name="connsiteX7-1165" fmla="*/ 4090987 w 6019800"/>
              <a:gd name="connsiteY7-1166" fmla="*/ 628650 h 1663893"/>
              <a:gd name="connsiteX8-1167" fmla="*/ 3879056 w 6019800"/>
              <a:gd name="connsiteY8-1168" fmla="*/ 826294 h 1663893"/>
              <a:gd name="connsiteX9-1169" fmla="*/ 3798094 w 6019800"/>
              <a:gd name="connsiteY9-1170" fmla="*/ 981075 h 1663893"/>
              <a:gd name="connsiteX10-1171" fmla="*/ 3688556 w 6019800"/>
              <a:gd name="connsiteY10-1172" fmla="*/ 1254918 h 1663893"/>
              <a:gd name="connsiteX11-1173" fmla="*/ 3486150 w 6019800"/>
              <a:gd name="connsiteY11-1174" fmla="*/ 1409700 h 1663893"/>
              <a:gd name="connsiteX12-1175" fmla="*/ 3162300 w 6019800"/>
              <a:gd name="connsiteY12-1176" fmla="*/ 1476375 h 1663893"/>
              <a:gd name="connsiteX13-1177" fmla="*/ 2609850 w 6019800"/>
              <a:gd name="connsiteY13-1178" fmla="*/ 1552575 h 1663893"/>
              <a:gd name="connsiteX14-1179" fmla="*/ 2228850 w 6019800"/>
              <a:gd name="connsiteY14-1180" fmla="*/ 1657350 h 1663893"/>
              <a:gd name="connsiteX15-1181" fmla="*/ 2009775 w 6019800"/>
              <a:gd name="connsiteY15-1182" fmla="*/ 1571625 h 1663893"/>
              <a:gd name="connsiteX16-1183" fmla="*/ 1838325 w 6019800"/>
              <a:gd name="connsiteY16-1184" fmla="*/ 1343025 h 1663893"/>
              <a:gd name="connsiteX17-1185" fmla="*/ 1657350 w 6019800"/>
              <a:gd name="connsiteY17-1186" fmla="*/ 1038225 h 1663893"/>
              <a:gd name="connsiteX18-1187" fmla="*/ 1352550 w 6019800"/>
              <a:gd name="connsiteY18-1188" fmla="*/ 842962 h 1663893"/>
              <a:gd name="connsiteX19-1189" fmla="*/ 971550 w 6019800"/>
              <a:gd name="connsiteY19-1190" fmla="*/ 819150 h 1663893"/>
              <a:gd name="connsiteX20-1191" fmla="*/ 685800 w 6019800"/>
              <a:gd name="connsiteY20-1192" fmla="*/ 847725 h 1663893"/>
              <a:gd name="connsiteX21-1193" fmla="*/ 295275 w 6019800"/>
              <a:gd name="connsiteY21-1194" fmla="*/ 942975 h 1663893"/>
              <a:gd name="connsiteX22-1195" fmla="*/ 0 w 6019800"/>
              <a:gd name="connsiteY22-1196" fmla="*/ 1028700 h 1663893"/>
              <a:gd name="connsiteX0-1197" fmla="*/ 6019800 w 6019800"/>
              <a:gd name="connsiteY0-1198" fmla="*/ 704850 h 1663893"/>
              <a:gd name="connsiteX1-1199" fmla="*/ 5962650 w 6019800"/>
              <a:gd name="connsiteY1-1200" fmla="*/ 114300 h 1663893"/>
              <a:gd name="connsiteX2-1201" fmla="*/ 5534025 w 6019800"/>
              <a:gd name="connsiteY2-1202" fmla="*/ 0 h 1663893"/>
              <a:gd name="connsiteX3-1203" fmla="*/ 5229225 w 6019800"/>
              <a:gd name="connsiteY3-1204" fmla="*/ 0 h 1663893"/>
              <a:gd name="connsiteX4-1205" fmla="*/ 4838700 w 6019800"/>
              <a:gd name="connsiteY4-1206" fmla="*/ 66675 h 1663893"/>
              <a:gd name="connsiteX5-1207" fmla="*/ 4524375 w 6019800"/>
              <a:gd name="connsiteY5-1208" fmla="*/ 123825 h 1663893"/>
              <a:gd name="connsiteX6-1209" fmla="*/ 4248150 w 6019800"/>
              <a:gd name="connsiteY6-1210" fmla="*/ 304800 h 1663893"/>
              <a:gd name="connsiteX7-1211" fmla="*/ 4090987 w 6019800"/>
              <a:gd name="connsiteY7-1212" fmla="*/ 628650 h 1663893"/>
              <a:gd name="connsiteX8-1213" fmla="*/ 3879056 w 6019800"/>
              <a:gd name="connsiteY8-1214" fmla="*/ 826294 h 1663893"/>
              <a:gd name="connsiteX9-1215" fmla="*/ 3798094 w 6019800"/>
              <a:gd name="connsiteY9-1216" fmla="*/ 981075 h 1663893"/>
              <a:gd name="connsiteX10-1217" fmla="*/ 3688556 w 6019800"/>
              <a:gd name="connsiteY10-1218" fmla="*/ 1254918 h 1663893"/>
              <a:gd name="connsiteX11-1219" fmla="*/ 3486150 w 6019800"/>
              <a:gd name="connsiteY11-1220" fmla="*/ 1409700 h 1663893"/>
              <a:gd name="connsiteX12-1221" fmla="*/ 3162300 w 6019800"/>
              <a:gd name="connsiteY12-1222" fmla="*/ 1476375 h 1663893"/>
              <a:gd name="connsiteX13-1223" fmla="*/ 2609850 w 6019800"/>
              <a:gd name="connsiteY13-1224" fmla="*/ 1552575 h 1663893"/>
              <a:gd name="connsiteX14-1225" fmla="*/ 2228850 w 6019800"/>
              <a:gd name="connsiteY14-1226" fmla="*/ 1657350 h 1663893"/>
              <a:gd name="connsiteX15-1227" fmla="*/ 2009775 w 6019800"/>
              <a:gd name="connsiteY15-1228" fmla="*/ 1571625 h 1663893"/>
              <a:gd name="connsiteX16-1229" fmla="*/ 1838325 w 6019800"/>
              <a:gd name="connsiteY16-1230" fmla="*/ 1343025 h 1663893"/>
              <a:gd name="connsiteX17-1231" fmla="*/ 1657350 w 6019800"/>
              <a:gd name="connsiteY17-1232" fmla="*/ 1038225 h 1663893"/>
              <a:gd name="connsiteX18-1233" fmla="*/ 1352550 w 6019800"/>
              <a:gd name="connsiteY18-1234" fmla="*/ 842962 h 1663893"/>
              <a:gd name="connsiteX19-1235" fmla="*/ 971550 w 6019800"/>
              <a:gd name="connsiteY19-1236" fmla="*/ 819150 h 1663893"/>
              <a:gd name="connsiteX20-1237" fmla="*/ 685800 w 6019800"/>
              <a:gd name="connsiteY20-1238" fmla="*/ 857250 h 1663893"/>
              <a:gd name="connsiteX21-1239" fmla="*/ 295275 w 6019800"/>
              <a:gd name="connsiteY21-1240" fmla="*/ 942975 h 1663893"/>
              <a:gd name="connsiteX22-1241" fmla="*/ 0 w 6019800"/>
              <a:gd name="connsiteY22-1242" fmla="*/ 1028700 h 1663893"/>
              <a:gd name="connsiteX0-1243" fmla="*/ 6019800 w 6019800"/>
              <a:gd name="connsiteY0-1244" fmla="*/ 704850 h 1663893"/>
              <a:gd name="connsiteX1-1245" fmla="*/ 5962650 w 6019800"/>
              <a:gd name="connsiteY1-1246" fmla="*/ 114300 h 1663893"/>
              <a:gd name="connsiteX2-1247" fmla="*/ 5534025 w 6019800"/>
              <a:gd name="connsiteY2-1248" fmla="*/ 0 h 1663893"/>
              <a:gd name="connsiteX3-1249" fmla="*/ 5229225 w 6019800"/>
              <a:gd name="connsiteY3-1250" fmla="*/ 0 h 1663893"/>
              <a:gd name="connsiteX4-1251" fmla="*/ 4838700 w 6019800"/>
              <a:gd name="connsiteY4-1252" fmla="*/ 66675 h 1663893"/>
              <a:gd name="connsiteX5-1253" fmla="*/ 4524375 w 6019800"/>
              <a:gd name="connsiteY5-1254" fmla="*/ 123825 h 1663893"/>
              <a:gd name="connsiteX6-1255" fmla="*/ 4248150 w 6019800"/>
              <a:gd name="connsiteY6-1256" fmla="*/ 304800 h 1663893"/>
              <a:gd name="connsiteX7-1257" fmla="*/ 4090987 w 6019800"/>
              <a:gd name="connsiteY7-1258" fmla="*/ 628650 h 1663893"/>
              <a:gd name="connsiteX8-1259" fmla="*/ 3879056 w 6019800"/>
              <a:gd name="connsiteY8-1260" fmla="*/ 826294 h 1663893"/>
              <a:gd name="connsiteX9-1261" fmla="*/ 3798094 w 6019800"/>
              <a:gd name="connsiteY9-1262" fmla="*/ 981075 h 1663893"/>
              <a:gd name="connsiteX10-1263" fmla="*/ 3688556 w 6019800"/>
              <a:gd name="connsiteY10-1264" fmla="*/ 1254918 h 1663893"/>
              <a:gd name="connsiteX11-1265" fmla="*/ 3486150 w 6019800"/>
              <a:gd name="connsiteY11-1266" fmla="*/ 1409700 h 1663893"/>
              <a:gd name="connsiteX12-1267" fmla="*/ 3162300 w 6019800"/>
              <a:gd name="connsiteY12-1268" fmla="*/ 1476375 h 1663893"/>
              <a:gd name="connsiteX13-1269" fmla="*/ 2609850 w 6019800"/>
              <a:gd name="connsiteY13-1270" fmla="*/ 1552575 h 1663893"/>
              <a:gd name="connsiteX14-1271" fmla="*/ 2228850 w 6019800"/>
              <a:gd name="connsiteY14-1272" fmla="*/ 1657350 h 1663893"/>
              <a:gd name="connsiteX15-1273" fmla="*/ 2009775 w 6019800"/>
              <a:gd name="connsiteY15-1274" fmla="*/ 1571625 h 1663893"/>
              <a:gd name="connsiteX16-1275" fmla="*/ 1838325 w 6019800"/>
              <a:gd name="connsiteY16-1276" fmla="*/ 1343025 h 1663893"/>
              <a:gd name="connsiteX17-1277" fmla="*/ 1657350 w 6019800"/>
              <a:gd name="connsiteY17-1278" fmla="*/ 1038225 h 1663893"/>
              <a:gd name="connsiteX18-1279" fmla="*/ 1352550 w 6019800"/>
              <a:gd name="connsiteY18-1280" fmla="*/ 842962 h 1663893"/>
              <a:gd name="connsiteX19-1281" fmla="*/ 971550 w 6019800"/>
              <a:gd name="connsiteY19-1282" fmla="*/ 819150 h 1663893"/>
              <a:gd name="connsiteX20-1283" fmla="*/ 295275 w 6019800"/>
              <a:gd name="connsiteY20-1284" fmla="*/ 942975 h 1663893"/>
              <a:gd name="connsiteX21-1285" fmla="*/ 0 w 6019800"/>
              <a:gd name="connsiteY21-1286" fmla="*/ 1028700 h 1663893"/>
              <a:gd name="connsiteX0-1287" fmla="*/ 6019800 w 6019800"/>
              <a:gd name="connsiteY0-1288" fmla="*/ 704850 h 1663893"/>
              <a:gd name="connsiteX1-1289" fmla="*/ 5962650 w 6019800"/>
              <a:gd name="connsiteY1-1290" fmla="*/ 114300 h 1663893"/>
              <a:gd name="connsiteX2-1291" fmla="*/ 5534025 w 6019800"/>
              <a:gd name="connsiteY2-1292" fmla="*/ 0 h 1663893"/>
              <a:gd name="connsiteX3-1293" fmla="*/ 5229225 w 6019800"/>
              <a:gd name="connsiteY3-1294" fmla="*/ 0 h 1663893"/>
              <a:gd name="connsiteX4-1295" fmla="*/ 4838700 w 6019800"/>
              <a:gd name="connsiteY4-1296" fmla="*/ 66675 h 1663893"/>
              <a:gd name="connsiteX5-1297" fmla="*/ 4524375 w 6019800"/>
              <a:gd name="connsiteY5-1298" fmla="*/ 123825 h 1663893"/>
              <a:gd name="connsiteX6-1299" fmla="*/ 4248150 w 6019800"/>
              <a:gd name="connsiteY6-1300" fmla="*/ 304800 h 1663893"/>
              <a:gd name="connsiteX7-1301" fmla="*/ 4090987 w 6019800"/>
              <a:gd name="connsiteY7-1302" fmla="*/ 628650 h 1663893"/>
              <a:gd name="connsiteX8-1303" fmla="*/ 3879056 w 6019800"/>
              <a:gd name="connsiteY8-1304" fmla="*/ 826294 h 1663893"/>
              <a:gd name="connsiteX9-1305" fmla="*/ 3798094 w 6019800"/>
              <a:gd name="connsiteY9-1306" fmla="*/ 981075 h 1663893"/>
              <a:gd name="connsiteX10-1307" fmla="*/ 3688556 w 6019800"/>
              <a:gd name="connsiteY10-1308" fmla="*/ 1254918 h 1663893"/>
              <a:gd name="connsiteX11-1309" fmla="*/ 3486150 w 6019800"/>
              <a:gd name="connsiteY11-1310" fmla="*/ 1409700 h 1663893"/>
              <a:gd name="connsiteX12-1311" fmla="*/ 3162300 w 6019800"/>
              <a:gd name="connsiteY12-1312" fmla="*/ 1476375 h 1663893"/>
              <a:gd name="connsiteX13-1313" fmla="*/ 2609850 w 6019800"/>
              <a:gd name="connsiteY13-1314" fmla="*/ 1552575 h 1663893"/>
              <a:gd name="connsiteX14-1315" fmla="*/ 2228850 w 6019800"/>
              <a:gd name="connsiteY14-1316" fmla="*/ 1657350 h 1663893"/>
              <a:gd name="connsiteX15-1317" fmla="*/ 2009775 w 6019800"/>
              <a:gd name="connsiteY15-1318" fmla="*/ 1571625 h 1663893"/>
              <a:gd name="connsiteX16-1319" fmla="*/ 1838325 w 6019800"/>
              <a:gd name="connsiteY16-1320" fmla="*/ 1343025 h 1663893"/>
              <a:gd name="connsiteX17-1321" fmla="*/ 1657350 w 6019800"/>
              <a:gd name="connsiteY17-1322" fmla="*/ 1038225 h 1663893"/>
              <a:gd name="connsiteX18-1323" fmla="*/ 1352550 w 6019800"/>
              <a:gd name="connsiteY18-1324" fmla="*/ 842962 h 1663893"/>
              <a:gd name="connsiteX19-1325" fmla="*/ 895350 w 6019800"/>
              <a:gd name="connsiteY19-1326" fmla="*/ 809625 h 1663893"/>
              <a:gd name="connsiteX20-1327" fmla="*/ 295275 w 6019800"/>
              <a:gd name="connsiteY20-1328" fmla="*/ 942975 h 1663893"/>
              <a:gd name="connsiteX21-1329" fmla="*/ 0 w 6019800"/>
              <a:gd name="connsiteY21-1330" fmla="*/ 1028700 h 1663893"/>
              <a:gd name="connsiteX0-1331" fmla="*/ 6019800 w 6019800"/>
              <a:gd name="connsiteY0-1332" fmla="*/ 704850 h 1663893"/>
              <a:gd name="connsiteX1-1333" fmla="*/ 5962650 w 6019800"/>
              <a:gd name="connsiteY1-1334" fmla="*/ 114300 h 1663893"/>
              <a:gd name="connsiteX2-1335" fmla="*/ 5534025 w 6019800"/>
              <a:gd name="connsiteY2-1336" fmla="*/ 0 h 1663893"/>
              <a:gd name="connsiteX3-1337" fmla="*/ 5229225 w 6019800"/>
              <a:gd name="connsiteY3-1338" fmla="*/ 0 h 1663893"/>
              <a:gd name="connsiteX4-1339" fmla="*/ 4838700 w 6019800"/>
              <a:gd name="connsiteY4-1340" fmla="*/ 66675 h 1663893"/>
              <a:gd name="connsiteX5-1341" fmla="*/ 4524375 w 6019800"/>
              <a:gd name="connsiteY5-1342" fmla="*/ 123825 h 1663893"/>
              <a:gd name="connsiteX6-1343" fmla="*/ 4248150 w 6019800"/>
              <a:gd name="connsiteY6-1344" fmla="*/ 304800 h 1663893"/>
              <a:gd name="connsiteX7-1345" fmla="*/ 4090987 w 6019800"/>
              <a:gd name="connsiteY7-1346" fmla="*/ 628650 h 1663893"/>
              <a:gd name="connsiteX8-1347" fmla="*/ 3879056 w 6019800"/>
              <a:gd name="connsiteY8-1348" fmla="*/ 826294 h 1663893"/>
              <a:gd name="connsiteX9-1349" fmla="*/ 3798094 w 6019800"/>
              <a:gd name="connsiteY9-1350" fmla="*/ 981075 h 1663893"/>
              <a:gd name="connsiteX10-1351" fmla="*/ 3688556 w 6019800"/>
              <a:gd name="connsiteY10-1352" fmla="*/ 1254918 h 1663893"/>
              <a:gd name="connsiteX11-1353" fmla="*/ 3486150 w 6019800"/>
              <a:gd name="connsiteY11-1354" fmla="*/ 1409700 h 1663893"/>
              <a:gd name="connsiteX12-1355" fmla="*/ 3162300 w 6019800"/>
              <a:gd name="connsiteY12-1356" fmla="*/ 1476375 h 1663893"/>
              <a:gd name="connsiteX13-1357" fmla="*/ 2609850 w 6019800"/>
              <a:gd name="connsiteY13-1358" fmla="*/ 1552575 h 1663893"/>
              <a:gd name="connsiteX14-1359" fmla="*/ 2228850 w 6019800"/>
              <a:gd name="connsiteY14-1360" fmla="*/ 1657350 h 1663893"/>
              <a:gd name="connsiteX15-1361" fmla="*/ 2009775 w 6019800"/>
              <a:gd name="connsiteY15-1362" fmla="*/ 1571625 h 1663893"/>
              <a:gd name="connsiteX16-1363" fmla="*/ 1838325 w 6019800"/>
              <a:gd name="connsiteY16-1364" fmla="*/ 1343025 h 1663893"/>
              <a:gd name="connsiteX17-1365" fmla="*/ 1657350 w 6019800"/>
              <a:gd name="connsiteY17-1366" fmla="*/ 1038225 h 1663893"/>
              <a:gd name="connsiteX18-1367" fmla="*/ 1352550 w 6019800"/>
              <a:gd name="connsiteY18-1368" fmla="*/ 842962 h 1663893"/>
              <a:gd name="connsiteX19-1369" fmla="*/ 895350 w 6019800"/>
              <a:gd name="connsiteY19-1370" fmla="*/ 809625 h 1663893"/>
              <a:gd name="connsiteX20-1371" fmla="*/ 288131 w 6019800"/>
              <a:gd name="connsiteY20-1372" fmla="*/ 957263 h 1663893"/>
              <a:gd name="connsiteX21-1373" fmla="*/ 0 w 6019800"/>
              <a:gd name="connsiteY21-1374" fmla="*/ 1028700 h 1663893"/>
              <a:gd name="connsiteX0-1375" fmla="*/ 6019800 w 6019800"/>
              <a:gd name="connsiteY0-1376" fmla="*/ 704850 h 1663893"/>
              <a:gd name="connsiteX1-1377" fmla="*/ 5962650 w 6019800"/>
              <a:gd name="connsiteY1-1378" fmla="*/ 114300 h 1663893"/>
              <a:gd name="connsiteX2-1379" fmla="*/ 5534025 w 6019800"/>
              <a:gd name="connsiteY2-1380" fmla="*/ 0 h 1663893"/>
              <a:gd name="connsiteX3-1381" fmla="*/ 5229225 w 6019800"/>
              <a:gd name="connsiteY3-1382" fmla="*/ 0 h 1663893"/>
              <a:gd name="connsiteX4-1383" fmla="*/ 4838700 w 6019800"/>
              <a:gd name="connsiteY4-1384" fmla="*/ 66675 h 1663893"/>
              <a:gd name="connsiteX5-1385" fmla="*/ 4524375 w 6019800"/>
              <a:gd name="connsiteY5-1386" fmla="*/ 123825 h 1663893"/>
              <a:gd name="connsiteX6-1387" fmla="*/ 4248150 w 6019800"/>
              <a:gd name="connsiteY6-1388" fmla="*/ 304800 h 1663893"/>
              <a:gd name="connsiteX7-1389" fmla="*/ 4090987 w 6019800"/>
              <a:gd name="connsiteY7-1390" fmla="*/ 628650 h 1663893"/>
              <a:gd name="connsiteX8-1391" fmla="*/ 3879056 w 6019800"/>
              <a:gd name="connsiteY8-1392" fmla="*/ 826294 h 1663893"/>
              <a:gd name="connsiteX9-1393" fmla="*/ 3798094 w 6019800"/>
              <a:gd name="connsiteY9-1394" fmla="*/ 981075 h 1663893"/>
              <a:gd name="connsiteX10-1395" fmla="*/ 3688556 w 6019800"/>
              <a:gd name="connsiteY10-1396" fmla="*/ 1254918 h 1663893"/>
              <a:gd name="connsiteX11-1397" fmla="*/ 3486150 w 6019800"/>
              <a:gd name="connsiteY11-1398" fmla="*/ 1409700 h 1663893"/>
              <a:gd name="connsiteX12-1399" fmla="*/ 3162300 w 6019800"/>
              <a:gd name="connsiteY12-1400" fmla="*/ 1476375 h 1663893"/>
              <a:gd name="connsiteX13-1401" fmla="*/ 2609850 w 6019800"/>
              <a:gd name="connsiteY13-1402" fmla="*/ 1552575 h 1663893"/>
              <a:gd name="connsiteX14-1403" fmla="*/ 2228850 w 6019800"/>
              <a:gd name="connsiteY14-1404" fmla="*/ 1657350 h 1663893"/>
              <a:gd name="connsiteX15-1405" fmla="*/ 2009775 w 6019800"/>
              <a:gd name="connsiteY15-1406" fmla="*/ 1571625 h 1663893"/>
              <a:gd name="connsiteX16-1407" fmla="*/ 1838325 w 6019800"/>
              <a:gd name="connsiteY16-1408" fmla="*/ 1343025 h 1663893"/>
              <a:gd name="connsiteX17-1409" fmla="*/ 1657350 w 6019800"/>
              <a:gd name="connsiteY17-1410" fmla="*/ 1038225 h 1663893"/>
              <a:gd name="connsiteX18-1411" fmla="*/ 1352550 w 6019800"/>
              <a:gd name="connsiteY18-1412" fmla="*/ 842962 h 1663893"/>
              <a:gd name="connsiteX19-1413" fmla="*/ 895350 w 6019800"/>
              <a:gd name="connsiteY19-1414" fmla="*/ 809625 h 1663893"/>
              <a:gd name="connsiteX20-1415" fmla="*/ 288131 w 6019800"/>
              <a:gd name="connsiteY20-1416" fmla="*/ 957263 h 1663893"/>
              <a:gd name="connsiteX21-1417" fmla="*/ 0 w 6019800"/>
              <a:gd name="connsiteY21-1418" fmla="*/ 1028700 h 1663893"/>
              <a:gd name="connsiteX0-1419" fmla="*/ 6019800 w 6019800"/>
              <a:gd name="connsiteY0-1420" fmla="*/ 704850 h 1663893"/>
              <a:gd name="connsiteX1-1421" fmla="*/ 5962650 w 6019800"/>
              <a:gd name="connsiteY1-1422" fmla="*/ 114300 h 1663893"/>
              <a:gd name="connsiteX2-1423" fmla="*/ 5534025 w 6019800"/>
              <a:gd name="connsiteY2-1424" fmla="*/ 0 h 1663893"/>
              <a:gd name="connsiteX3-1425" fmla="*/ 5229225 w 6019800"/>
              <a:gd name="connsiteY3-1426" fmla="*/ 0 h 1663893"/>
              <a:gd name="connsiteX4-1427" fmla="*/ 4838700 w 6019800"/>
              <a:gd name="connsiteY4-1428" fmla="*/ 66675 h 1663893"/>
              <a:gd name="connsiteX5-1429" fmla="*/ 4524375 w 6019800"/>
              <a:gd name="connsiteY5-1430" fmla="*/ 123825 h 1663893"/>
              <a:gd name="connsiteX6-1431" fmla="*/ 4248150 w 6019800"/>
              <a:gd name="connsiteY6-1432" fmla="*/ 304800 h 1663893"/>
              <a:gd name="connsiteX7-1433" fmla="*/ 4090987 w 6019800"/>
              <a:gd name="connsiteY7-1434" fmla="*/ 628650 h 1663893"/>
              <a:gd name="connsiteX8-1435" fmla="*/ 3879056 w 6019800"/>
              <a:gd name="connsiteY8-1436" fmla="*/ 826294 h 1663893"/>
              <a:gd name="connsiteX9-1437" fmla="*/ 3798094 w 6019800"/>
              <a:gd name="connsiteY9-1438" fmla="*/ 981075 h 1663893"/>
              <a:gd name="connsiteX10-1439" fmla="*/ 3688556 w 6019800"/>
              <a:gd name="connsiteY10-1440" fmla="*/ 1254918 h 1663893"/>
              <a:gd name="connsiteX11-1441" fmla="*/ 3486150 w 6019800"/>
              <a:gd name="connsiteY11-1442" fmla="*/ 1409700 h 1663893"/>
              <a:gd name="connsiteX12-1443" fmla="*/ 3162300 w 6019800"/>
              <a:gd name="connsiteY12-1444" fmla="*/ 1476375 h 1663893"/>
              <a:gd name="connsiteX13-1445" fmla="*/ 2609850 w 6019800"/>
              <a:gd name="connsiteY13-1446" fmla="*/ 1552575 h 1663893"/>
              <a:gd name="connsiteX14-1447" fmla="*/ 2228850 w 6019800"/>
              <a:gd name="connsiteY14-1448" fmla="*/ 1657350 h 1663893"/>
              <a:gd name="connsiteX15-1449" fmla="*/ 2009775 w 6019800"/>
              <a:gd name="connsiteY15-1450" fmla="*/ 1571625 h 1663893"/>
              <a:gd name="connsiteX16-1451" fmla="*/ 1838325 w 6019800"/>
              <a:gd name="connsiteY16-1452" fmla="*/ 1343025 h 1663893"/>
              <a:gd name="connsiteX17-1453" fmla="*/ 1657350 w 6019800"/>
              <a:gd name="connsiteY17-1454" fmla="*/ 1038225 h 1663893"/>
              <a:gd name="connsiteX18-1455" fmla="*/ 1352550 w 6019800"/>
              <a:gd name="connsiteY18-1456" fmla="*/ 842962 h 1663893"/>
              <a:gd name="connsiteX19-1457" fmla="*/ 895350 w 6019800"/>
              <a:gd name="connsiteY19-1458" fmla="*/ 809625 h 1663893"/>
              <a:gd name="connsiteX20-1459" fmla="*/ 288131 w 6019800"/>
              <a:gd name="connsiteY20-1460" fmla="*/ 957263 h 1663893"/>
              <a:gd name="connsiteX21-1461" fmla="*/ 0 w 6019800"/>
              <a:gd name="connsiteY21-1462" fmla="*/ 1028700 h 1663893"/>
              <a:gd name="connsiteX0-1463" fmla="*/ 6019800 w 6019800"/>
              <a:gd name="connsiteY0-1464" fmla="*/ 704850 h 1663893"/>
              <a:gd name="connsiteX1-1465" fmla="*/ 5962650 w 6019800"/>
              <a:gd name="connsiteY1-1466" fmla="*/ 114300 h 1663893"/>
              <a:gd name="connsiteX2-1467" fmla="*/ 5562600 w 6019800"/>
              <a:gd name="connsiteY2-1468" fmla="*/ 11906 h 1663893"/>
              <a:gd name="connsiteX3-1469" fmla="*/ 5229225 w 6019800"/>
              <a:gd name="connsiteY3-1470" fmla="*/ 0 h 1663893"/>
              <a:gd name="connsiteX4-1471" fmla="*/ 4838700 w 6019800"/>
              <a:gd name="connsiteY4-1472" fmla="*/ 66675 h 1663893"/>
              <a:gd name="connsiteX5-1473" fmla="*/ 4524375 w 6019800"/>
              <a:gd name="connsiteY5-1474" fmla="*/ 123825 h 1663893"/>
              <a:gd name="connsiteX6-1475" fmla="*/ 4248150 w 6019800"/>
              <a:gd name="connsiteY6-1476" fmla="*/ 304800 h 1663893"/>
              <a:gd name="connsiteX7-1477" fmla="*/ 4090987 w 6019800"/>
              <a:gd name="connsiteY7-1478" fmla="*/ 628650 h 1663893"/>
              <a:gd name="connsiteX8-1479" fmla="*/ 3879056 w 6019800"/>
              <a:gd name="connsiteY8-1480" fmla="*/ 826294 h 1663893"/>
              <a:gd name="connsiteX9-1481" fmla="*/ 3798094 w 6019800"/>
              <a:gd name="connsiteY9-1482" fmla="*/ 981075 h 1663893"/>
              <a:gd name="connsiteX10-1483" fmla="*/ 3688556 w 6019800"/>
              <a:gd name="connsiteY10-1484" fmla="*/ 1254918 h 1663893"/>
              <a:gd name="connsiteX11-1485" fmla="*/ 3486150 w 6019800"/>
              <a:gd name="connsiteY11-1486" fmla="*/ 1409700 h 1663893"/>
              <a:gd name="connsiteX12-1487" fmla="*/ 3162300 w 6019800"/>
              <a:gd name="connsiteY12-1488" fmla="*/ 1476375 h 1663893"/>
              <a:gd name="connsiteX13-1489" fmla="*/ 2609850 w 6019800"/>
              <a:gd name="connsiteY13-1490" fmla="*/ 1552575 h 1663893"/>
              <a:gd name="connsiteX14-1491" fmla="*/ 2228850 w 6019800"/>
              <a:gd name="connsiteY14-1492" fmla="*/ 1657350 h 1663893"/>
              <a:gd name="connsiteX15-1493" fmla="*/ 2009775 w 6019800"/>
              <a:gd name="connsiteY15-1494" fmla="*/ 1571625 h 1663893"/>
              <a:gd name="connsiteX16-1495" fmla="*/ 1838325 w 6019800"/>
              <a:gd name="connsiteY16-1496" fmla="*/ 1343025 h 1663893"/>
              <a:gd name="connsiteX17-1497" fmla="*/ 1657350 w 6019800"/>
              <a:gd name="connsiteY17-1498" fmla="*/ 1038225 h 1663893"/>
              <a:gd name="connsiteX18-1499" fmla="*/ 1352550 w 6019800"/>
              <a:gd name="connsiteY18-1500" fmla="*/ 842962 h 1663893"/>
              <a:gd name="connsiteX19-1501" fmla="*/ 895350 w 6019800"/>
              <a:gd name="connsiteY19-1502" fmla="*/ 809625 h 1663893"/>
              <a:gd name="connsiteX20-1503" fmla="*/ 288131 w 6019800"/>
              <a:gd name="connsiteY20-1504" fmla="*/ 957263 h 1663893"/>
              <a:gd name="connsiteX21-1505" fmla="*/ 0 w 6019800"/>
              <a:gd name="connsiteY21-1506" fmla="*/ 1028700 h 1663893"/>
              <a:gd name="connsiteX0-1507" fmla="*/ 6019800 w 6019800"/>
              <a:gd name="connsiteY0-1508" fmla="*/ 704850 h 1663893"/>
              <a:gd name="connsiteX1-1509" fmla="*/ 5962650 w 6019800"/>
              <a:gd name="connsiteY1-1510" fmla="*/ 114300 h 1663893"/>
              <a:gd name="connsiteX2-1511" fmla="*/ 5562600 w 6019800"/>
              <a:gd name="connsiteY2-1512" fmla="*/ 11906 h 1663893"/>
              <a:gd name="connsiteX3-1513" fmla="*/ 5229225 w 6019800"/>
              <a:gd name="connsiteY3-1514" fmla="*/ 0 h 1663893"/>
              <a:gd name="connsiteX4-1515" fmla="*/ 4838700 w 6019800"/>
              <a:gd name="connsiteY4-1516" fmla="*/ 66675 h 1663893"/>
              <a:gd name="connsiteX5-1517" fmla="*/ 4524375 w 6019800"/>
              <a:gd name="connsiteY5-1518" fmla="*/ 123825 h 1663893"/>
              <a:gd name="connsiteX6-1519" fmla="*/ 4248150 w 6019800"/>
              <a:gd name="connsiteY6-1520" fmla="*/ 304800 h 1663893"/>
              <a:gd name="connsiteX7-1521" fmla="*/ 4090987 w 6019800"/>
              <a:gd name="connsiteY7-1522" fmla="*/ 628650 h 1663893"/>
              <a:gd name="connsiteX8-1523" fmla="*/ 3879056 w 6019800"/>
              <a:gd name="connsiteY8-1524" fmla="*/ 826294 h 1663893"/>
              <a:gd name="connsiteX9-1525" fmla="*/ 3798094 w 6019800"/>
              <a:gd name="connsiteY9-1526" fmla="*/ 981075 h 1663893"/>
              <a:gd name="connsiteX10-1527" fmla="*/ 3688556 w 6019800"/>
              <a:gd name="connsiteY10-1528" fmla="*/ 1254918 h 1663893"/>
              <a:gd name="connsiteX11-1529" fmla="*/ 3486150 w 6019800"/>
              <a:gd name="connsiteY11-1530" fmla="*/ 1409700 h 1663893"/>
              <a:gd name="connsiteX12-1531" fmla="*/ 3162300 w 6019800"/>
              <a:gd name="connsiteY12-1532" fmla="*/ 1476375 h 1663893"/>
              <a:gd name="connsiteX13-1533" fmla="*/ 2609850 w 6019800"/>
              <a:gd name="connsiteY13-1534" fmla="*/ 1552575 h 1663893"/>
              <a:gd name="connsiteX14-1535" fmla="*/ 2228850 w 6019800"/>
              <a:gd name="connsiteY14-1536" fmla="*/ 1657350 h 1663893"/>
              <a:gd name="connsiteX15-1537" fmla="*/ 2009775 w 6019800"/>
              <a:gd name="connsiteY15-1538" fmla="*/ 1571625 h 1663893"/>
              <a:gd name="connsiteX16-1539" fmla="*/ 1838325 w 6019800"/>
              <a:gd name="connsiteY16-1540" fmla="*/ 1343025 h 1663893"/>
              <a:gd name="connsiteX17-1541" fmla="*/ 1657350 w 6019800"/>
              <a:gd name="connsiteY17-1542" fmla="*/ 1038225 h 1663893"/>
              <a:gd name="connsiteX18-1543" fmla="*/ 1352550 w 6019800"/>
              <a:gd name="connsiteY18-1544" fmla="*/ 842962 h 1663893"/>
              <a:gd name="connsiteX19-1545" fmla="*/ 895350 w 6019800"/>
              <a:gd name="connsiteY19-1546" fmla="*/ 809625 h 1663893"/>
              <a:gd name="connsiteX20-1547" fmla="*/ 288131 w 6019800"/>
              <a:gd name="connsiteY20-1548" fmla="*/ 957263 h 1663893"/>
              <a:gd name="connsiteX21-1549" fmla="*/ 0 w 6019800"/>
              <a:gd name="connsiteY21-1550" fmla="*/ 1028700 h 1663893"/>
              <a:gd name="connsiteX0-1551" fmla="*/ 6019800 w 6019800"/>
              <a:gd name="connsiteY0-1552" fmla="*/ 709915 h 1668958"/>
              <a:gd name="connsiteX1-1553" fmla="*/ 5962650 w 6019800"/>
              <a:gd name="connsiteY1-1554" fmla="*/ 119365 h 1668958"/>
              <a:gd name="connsiteX2-1555" fmla="*/ 5562600 w 6019800"/>
              <a:gd name="connsiteY2-1556" fmla="*/ 16971 h 1668958"/>
              <a:gd name="connsiteX3-1557" fmla="*/ 5229225 w 6019800"/>
              <a:gd name="connsiteY3-1558" fmla="*/ 5065 h 1668958"/>
              <a:gd name="connsiteX4-1559" fmla="*/ 4838700 w 6019800"/>
              <a:gd name="connsiteY4-1560" fmla="*/ 71740 h 1668958"/>
              <a:gd name="connsiteX5-1561" fmla="*/ 4524375 w 6019800"/>
              <a:gd name="connsiteY5-1562" fmla="*/ 128890 h 1668958"/>
              <a:gd name="connsiteX6-1563" fmla="*/ 4248150 w 6019800"/>
              <a:gd name="connsiteY6-1564" fmla="*/ 309865 h 1668958"/>
              <a:gd name="connsiteX7-1565" fmla="*/ 4090987 w 6019800"/>
              <a:gd name="connsiteY7-1566" fmla="*/ 633715 h 1668958"/>
              <a:gd name="connsiteX8-1567" fmla="*/ 3879056 w 6019800"/>
              <a:gd name="connsiteY8-1568" fmla="*/ 831359 h 1668958"/>
              <a:gd name="connsiteX9-1569" fmla="*/ 3798094 w 6019800"/>
              <a:gd name="connsiteY9-1570" fmla="*/ 986140 h 1668958"/>
              <a:gd name="connsiteX10-1571" fmla="*/ 3688556 w 6019800"/>
              <a:gd name="connsiteY10-1572" fmla="*/ 1259983 h 1668958"/>
              <a:gd name="connsiteX11-1573" fmla="*/ 3486150 w 6019800"/>
              <a:gd name="connsiteY11-1574" fmla="*/ 1414765 h 1668958"/>
              <a:gd name="connsiteX12-1575" fmla="*/ 3162300 w 6019800"/>
              <a:gd name="connsiteY12-1576" fmla="*/ 1481440 h 1668958"/>
              <a:gd name="connsiteX13-1577" fmla="*/ 2609850 w 6019800"/>
              <a:gd name="connsiteY13-1578" fmla="*/ 1557640 h 1668958"/>
              <a:gd name="connsiteX14-1579" fmla="*/ 2228850 w 6019800"/>
              <a:gd name="connsiteY14-1580" fmla="*/ 1662415 h 1668958"/>
              <a:gd name="connsiteX15-1581" fmla="*/ 2009775 w 6019800"/>
              <a:gd name="connsiteY15-1582" fmla="*/ 1576690 h 1668958"/>
              <a:gd name="connsiteX16-1583" fmla="*/ 1838325 w 6019800"/>
              <a:gd name="connsiteY16-1584" fmla="*/ 1348090 h 1668958"/>
              <a:gd name="connsiteX17-1585" fmla="*/ 1657350 w 6019800"/>
              <a:gd name="connsiteY17-1586" fmla="*/ 1043290 h 1668958"/>
              <a:gd name="connsiteX18-1587" fmla="*/ 1352550 w 6019800"/>
              <a:gd name="connsiteY18-1588" fmla="*/ 848027 h 1668958"/>
              <a:gd name="connsiteX19-1589" fmla="*/ 895350 w 6019800"/>
              <a:gd name="connsiteY19-1590" fmla="*/ 814690 h 1668958"/>
              <a:gd name="connsiteX20-1591" fmla="*/ 288131 w 6019800"/>
              <a:gd name="connsiteY20-1592" fmla="*/ 962328 h 1668958"/>
              <a:gd name="connsiteX21-1593" fmla="*/ 0 w 6019800"/>
              <a:gd name="connsiteY21-1594" fmla="*/ 1033765 h 1668958"/>
              <a:gd name="connsiteX0-1595" fmla="*/ 6019800 w 6019800"/>
              <a:gd name="connsiteY0-1596" fmla="*/ 709915 h 1668958"/>
              <a:gd name="connsiteX1-1597" fmla="*/ 5962650 w 6019800"/>
              <a:gd name="connsiteY1-1598" fmla="*/ 119365 h 1668958"/>
              <a:gd name="connsiteX2-1599" fmla="*/ 5562600 w 6019800"/>
              <a:gd name="connsiteY2-1600" fmla="*/ 16971 h 1668958"/>
              <a:gd name="connsiteX3-1601" fmla="*/ 5229225 w 6019800"/>
              <a:gd name="connsiteY3-1602" fmla="*/ 5065 h 1668958"/>
              <a:gd name="connsiteX4-1603" fmla="*/ 4838700 w 6019800"/>
              <a:gd name="connsiteY4-1604" fmla="*/ 71740 h 1668958"/>
              <a:gd name="connsiteX5-1605" fmla="*/ 4524375 w 6019800"/>
              <a:gd name="connsiteY5-1606" fmla="*/ 128890 h 1668958"/>
              <a:gd name="connsiteX6-1607" fmla="*/ 4248150 w 6019800"/>
              <a:gd name="connsiteY6-1608" fmla="*/ 309865 h 1668958"/>
              <a:gd name="connsiteX7-1609" fmla="*/ 4090987 w 6019800"/>
              <a:gd name="connsiteY7-1610" fmla="*/ 633715 h 1668958"/>
              <a:gd name="connsiteX8-1611" fmla="*/ 3879056 w 6019800"/>
              <a:gd name="connsiteY8-1612" fmla="*/ 831359 h 1668958"/>
              <a:gd name="connsiteX9-1613" fmla="*/ 3798094 w 6019800"/>
              <a:gd name="connsiteY9-1614" fmla="*/ 986140 h 1668958"/>
              <a:gd name="connsiteX10-1615" fmla="*/ 3688556 w 6019800"/>
              <a:gd name="connsiteY10-1616" fmla="*/ 1259983 h 1668958"/>
              <a:gd name="connsiteX11-1617" fmla="*/ 3486150 w 6019800"/>
              <a:gd name="connsiteY11-1618" fmla="*/ 1414765 h 1668958"/>
              <a:gd name="connsiteX12-1619" fmla="*/ 3162300 w 6019800"/>
              <a:gd name="connsiteY12-1620" fmla="*/ 1481440 h 1668958"/>
              <a:gd name="connsiteX13-1621" fmla="*/ 2609850 w 6019800"/>
              <a:gd name="connsiteY13-1622" fmla="*/ 1557640 h 1668958"/>
              <a:gd name="connsiteX14-1623" fmla="*/ 2228850 w 6019800"/>
              <a:gd name="connsiteY14-1624" fmla="*/ 1662415 h 1668958"/>
              <a:gd name="connsiteX15-1625" fmla="*/ 2009775 w 6019800"/>
              <a:gd name="connsiteY15-1626" fmla="*/ 1576690 h 1668958"/>
              <a:gd name="connsiteX16-1627" fmla="*/ 1838325 w 6019800"/>
              <a:gd name="connsiteY16-1628" fmla="*/ 1348090 h 1668958"/>
              <a:gd name="connsiteX17-1629" fmla="*/ 1657350 w 6019800"/>
              <a:gd name="connsiteY17-1630" fmla="*/ 1043290 h 1668958"/>
              <a:gd name="connsiteX18-1631" fmla="*/ 1352550 w 6019800"/>
              <a:gd name="connsiteY18-1632" fmla="*/ 848027 h 1668958"/>
              <a:gd name="connsiteX19-1633" fmla="*/ 895350 w 6019800"/>
              <a:gd name="connsiteY19-1634" fmla="*/ 814690 h 1668958"/>
              <a:gd name="connsiteX20-1635" fmla="*/ 288131 w 6019800"/>
              <a:gd name="connsiteY20-1636" fmla="*/ 962328 h 1668958"/>
              <a:gd name="connsiteX21-1637" fmla="*/ 0 w 6019800"/>
              <a:gd name="connsiteY21-1638" fmla="*/ 1033765 h 1668958"/>
              <a:gd name="connsiteX0-1639" fmla="*/ 6111875 w 6111875"/>
              <a:gd name="connsiteY0-1640" fmla="*/ 538465 h 1668958"/>
              <a:gd name="connsiteX1-1641" fmla="*/ 5962650 w 6111875"/>
              <a:gd name="connsiteY1-1642" fmla="*/ 119365 h 1668958"/>
              <a:gd name="connsiteX2-1643" fmla="*/ 5562600 w 6111875"/>
              <a:gd name="connsiteY2-1644" fmla="*/ 16971 h 1668958"/>
              <a:gd name="connsiteX3-1645" fmla="*/ 5229225 w 6111875"/>
              <a:gd name="connsiteY3-1646" fmla="*/ 5065 h 1668958"/>
              <a:gd name="connsiteX4-1647" fmla="*/ 4838700 w 6111875"/>
              <a:gd name="connsiteY4-1648" fmla="*/ 71740 h 1668958"/>
              <a:gd name="connsiteX5-1649" fmla="*/ 4524375 w 6111875"/>
              <a:gd name="connsiteY5-1650" fmla="*/ 128890 h 1668958"/>
              <a:gd name="connsiteX6-1651" fmla="*/ 4248150 w 6111875"/>
              <a:gd name="connsiteY6-1652" fmla="*/ 309865 h 1668958"/>
              <a:gd name="connsiteX7-1653" fmla="*/ 4090987 w 6111875"/>
              <a:gd name="connsiteY7-1654" fmla="*/ 633715 h 1668958"/>
              <a:gd name="connsiteX8-1655" fmla="*/ 3879056 w 6111875"/>
              <a:gd name="connsiteY8-1656" fmla="*/ 831359 h 1668958"/>
              <a:gd name="connsiteX9-1657" fmla="*/ 3798094 w 6111875"/>
              <a:gd name="connsiteY9-1658" fmla="*/ 986140 h 1668958"/>
              <a:gd name="connsiteX10-1659" fmla="*/ 3688556 w 6111875"/>
              <a:gd name="connsiteY10-1660" fmla="*/ 1259983 h 1668958"/>
              <a:gd name="connsiteX11-1661" fmla="*/ 3486150 w 6111875"/>
              <a:gd name="connsiteY11-1662" fmla="*/ 1414765 h 1668958"/>
              <a:gd name="connsiteX12-1663" fmla="*/ 3162300 w 6111875"/>
              <a:gd name="connsiteY12-1664" fmla="*/ 1481440 h 1668958"/>
              <a:gd name="connsiteX13-1665" fmla="*/ 2609850 w 6111875"/>
              <a:gd name="connsiteY13-1666" fmla="*/ 1557640 h 1668958"/>
              <a:gd name="connsiteX14-1667" fmla="*/ 2228850 w 6111875"/>
              <a:gd name="connsiteY14-1668" fmla="*/ 1662415 h 1668958"/>
              <a:gd name="connsiteX15-1669" fmla="*/ 2009775 w 6111875"/>
              <a:gd name="connsiteY15-1670" fmla="*/ 1576690 h 1668958"/>
              <a:gd name="connsiteX16-1671" fmla="*/ 1838325 w 6111875"/>
              <a:gd name="connsiteY16-1672" fmla="*/ 1348090 h 1668958"/>
              <a:gd name="connsiteX17-1673" fmla="*/ 1657350 w 6111875"/>
              <a:gd name="connsiteY17-1674" fmla="*/ 1043290 h 1668958"/>
              <a:gd name="connsiteX18-1675" fmla="*/ 1352550 w 6111875"/>
              <a:gd name="connsiteY18-1676" fmla="*/ 848027 h 1668958"/>
              <a:gd name="connsiteX19-1677" fmla="*/ 895350 w 6111875"/>
              <a:gd name="connsiteY19-1678" fmla="*/ 814690 h 1668958"/>
              <a:gd name="connsiteX20-1679" fmla="*/ 288131 w 6111875"/>
              <a:gd name="connsiteY20-1680" fmla="*/ 962328 h 1668958"/>
              <a:gd name="connsiteX21-1681" fmla="*/ 0 w 6111875"/>
              <a:gd name="connsiteY21-1682" fmla="*/ 1033765 h 1668958"/>
              <a:gd name="connsiteX0-1683" fmla="*/ 6111875 w 6111875"/>
              <a:gd name="connsiteY0-1684" fmla="*/ 538465 h 1668958"/>
              <a:gd name="connsiteX1-1685" fmla="*/ 6089650 w 6111875"/>
              <a:gd name="connsiteY1-1686" fmla="*/ 205090 h 1668958"/>
              <a:gd name="connsiteX2-1687" fmla="*/ 5562600 w 6111875"/>
              <a:gd name="connsiteY2-1688" fmla="*/ 16971 h 1668958"/>
              <a:gd name="connsiteX3-1689" fmla="*/ 5229225 w 6111875"/>
              <a:gd name="connsiteY3-1690" fmla="*/ 5065 h 1668958"/>
              <a:gd name="connsiteX4-1691" fmla="*/ 4838700 w 6111875"/>
              <a:gd name="connsiteY4-1692" fmla="*/ 71740 h 1668958"/>
              <a:gd name="connsiteX5-1693" fmla="*/ 4524375 w 6111875"/>
              <a:gd name="connsiteY5-1694" fmla="*/ 128890 h 1668958"/>
              <a:gd name="connsiteX6-1695" fmla="*/ 4248150 w 6111875"/>
              <a:gd name="connsiteY6-1696" fmla="*/ 309865 h 1668958"/>
              <a:gd name="connsiteX7-1697" fmla="*/ 4090987 w 6111875"/>
              <a:gd name="connsiteY7-1698" fmla="*/ 633715 h 1668958"/>
              <a:gd name="connsiteX8-1699" fmla="*/ 3879056 w 6111875"/>
              <a:gd name="connsiteY8-1700" fmla="*/ 831359 h 1668958"/>
              <a:gd name="connsiteX9-1701" fmla="*/ 3798094 w 6111875"/>
              <a:gd name="connsiteY9-1702" fmla="*/ 986140 h 1668958"/>
              <a:gd name="connsiteX10-1703" fmla="*/ 3688556 w 6111875"/>
              <a:gd name="connsiteY10-1704" fmla="*/ 1259983 h 1668958"/>
              <a:gd name="connsiteX11-1705" fmla="*/ 3486150 w 6111875"/>
              <a:gd name="connsiteY11-1706" fmla="*/ 1414765 h 1668958"/>
              <a:gd name="connsiteX12-1707" fmla="*/ 3162300 w 6111875"/>
              <a:gd name="connsiteY12-1708" fmla="*/ 1481440 h 1668958"/>
              <a:gd name="connsiteX13-1709" fmla="*/ 2609850 w 6111875"/>
              <a:gd name="connsiteY13-1710" fmla="*/ 1557640 h 1668958"/>
              <a:gd name="connsiteX14-1711" fmla="*/ 2228850 w 6111875"/>
              <a:gd name="connsiteY14-1712" fmla="*/ 1662415 h 1668958"/>
              <a:gd name="connsiteX15-1713" fmla="*/ 2009775 w 6111875"/>
              <a:gd name="connsiteY15-1714" fmla="*/ 1576690 h 1668958"/>
              <a:gd name="connsiteX16-1715" fmla="*/ 1838325 w 6111875"/>
              <a:gd name="connsiteY16-1716" fmla="*/ 1348090 h 1668958"/>
              <a:gd name="connsiteX17-1717" fmla="*/ 1657350 w 6111875"/>
              <a:gd name="connsiteY17-1718" fmla="*/ 1043290 h 1668958"/>
              <a:gd name="connsiteX18-1719" fmla="*/ 1352550 w 6111875"/>
              <a:gd name="connsiteY18-1720" fmla="*/ 848027 h 1668958"/>
              <a:gd name="connsiteX19-1721" fmla="*/ 895350 w 6111875"/>
              <a:gd name="connsiteY19-1722" fmla="*/ 814690 h 1668958"/>
              <a:gd name="connsiteX20-1723" fmla="*/ 288131 w 6111875"/>
              <a:gd name="connsiteY20-1724" fmla="*/ 962328 h 1668958"/>
              <a:gd name="connsiteX21-1725" fmla="*/ 0 w 6111875"/>
              <a:gd name="connsiteY21-1726" fmla="*/ 1033765 h 1668958"/>
              <a:gd name="connsiteX0-1727" fmla="*/ 6111875 w 6111875"/>
              <a:gd name="connsiteY0-1728" fmla="*/ 538465 h 1668958"/>
              <a:gd name="connsiteX1-1729" fmla="*/ 6048375 w 6111875"/>
              <a:gd name="connsiteY1-1730" fmla="*/ 217790 h 1668958"/>
              <a:gd name="connsiteX2-1731" fmla="*/ 5562600 w 6111875"/>
              <a:gd name="connsiteY2-1732" fmla="*/ 16971 h 1668958"/>
              <a:gd name="connsiteX3-1733" fmla="*/ 5229225 w 6111875"/>
              <a:gd name="connsiteY3-1734" fmla="*/ 5065 h 1668958"/>
              <a:gd name="connsiteX4-1735" fmla="*/ 4838700 w 6111875"/>
              <a:gd name="connsiteY4-1736" fmla="*/ 71740 h 1668958"/>
              <a:gd name="connsiteX5-1737" fmla="*/ 4524375 w 6111875"/>
              <a:gd name="connsiteY5-1738" fmla="*/ 128890 h 1668958"/>
              <a:gd name="connsiteX6-1739" fmla="*/ 4248150 w 6111875"/>
              <a:gd name="connsiteY6-1740" fmla="*/ 309865 h 1668958"/>
              <a:gd name="connsiteX7-1741" fmla="*/ 4090987 w 6111875"/>
              <a:gd name="connsiteY7-1742" fmla="*/ 633715 h 1668958"/>
              <a:gd name="connsiteX8-1743" fmla="*/ 3879056 w 6111875"/>
              <a:gd name="connsiteY8-1744" fmla="*/ 831359 h 1668958"/>
              <a:gd name="connsiteX9-1745" fmla="*/ 3798094 w 6111875"/>
              <a:gd name="connsiteY9-1746" fmla="*/ 986140 h 1668958"/>
              <a:gd name="connsiteX10-1747" fmla="*/ 3688556 w 6111875"/>
              <a:gd name="connsiteY10-1748" fmla="*/ 1259983 h 1668958"/>
              <a:gd name="connsiteX11-1749" fmla="*/ 3486150 w 6111875"/>
              <a:gd name="connsiteY11-1750" fmla="*/ 1414765 h 1668958"/>
              <a:gd name="connsiteX12-1751" fmla="*/ 3162300 w 6111875"/>
              <a:gd name="connsiteY12-1752" fmla="*/ 1481440 h 1668958"/>
              <a:gd name="connsiteX13-1753" fmla="*/ 2609850 w 6111875"/>
              <a:gd name="connsiteY13-1754" fmla="*/ 1557640 h 1668958"/>
              <a:gd name="connsiteX14-1755" fmla="*/ 2228850 w 6111875"/>
              <a:gd name="connsiteY14-1756" fmla="*/ 1662415 h 1668958"/>
              <a:gd name="connsiteX15-1757" fmla="*/ 2009775 w 6111875"/>
              <a:gd name="connsiteY15-1758" fmla="*/ 1576690 h 1668958"/>
              <a:gd name="connsiteX16-1759" fmla="*/ 1838325 w 6111875"/>
              <a:gd name="connsiteY16-1760" fmla="*/ 1348090 h 1668958"/>
              <a:gd name="connsiteX17-1761" fmla="*/ 1657350 w 6111875"/>
              <a:gd name="connsiteY17-1762" fmla="*/ 1043290 h 1668958"/>
              <a:gd name="connsiteX18-1763" fmla="*/ 1352550 w 6111875"/>
              <a:gd name="connsiteY18-1764" fmla="*/ 848027 h 1668958"/>
              <a:gd name="connsiteX19-1765" fmla="*/ 895350 w 6111875"/>
              <a:gd name="connsiteY19-1766" fmla="*/ 814690 h 1668958"/>
              <a:gd name="connsiteX20-1767" fmla="*/ 288131 w 6111875"/>
              <a:gd name="connsiteY20-1768" fmla="*/ 962328 h 1668958"/>
              <a:gd name="connsiteX21-1769" fmla="*/ 0 w 6111875"/>
              <a:gd name="connsiteY21-1770" fmla="*/ 1033765 h 1668958"/>
              <a:gd name="connsiteX0-1771" fmla="*/ 6111875 w 6111875"/>
              <a:gd name="connsiteY0-1772" fmla="*/ 538465 h 1668958"/>
              <a:gd name="connsiteX1-1773" fmla="*/ 6048375 w 6111875"/>
              <a:gd name="connsiteY1-1774" fmla="*/ 217790 h 1668958"/>
              <a:gd name="connsiteX2-1775" fmla="*/ 5562600 w 6111875"/>
              <a:gd name="connsiteY2-1776" fmla="*/ 16971 h 1668958"/>
              <a:gd name="connsiteX3-1777" fmla="*/ 5229225 w 6111875"/>
              <a:gd name="connsiteY3-1778" fmla="*/ 5065 h 1668958"/>
              <a:gd name="connsiteX4-1779" fmla="*/ 4838700 w 6111875"/>
              <a:gd name="connsiteY4-1780" fmla="*/ 71740 h 1668958"/>
              <a:gd name="connsiteX5-1781" fmla="*/ 4524375 w 6111875"/>
              <a:gd name="connsiteY5-1782" fmla="*/ 128890 h 1668958"/>
              <a:gd name="connsiteX6-1783" fmla="*/ 4248150 w 6111875"/>
              <a:gd name="connsiteY6-1784" fmla="*/ 309865 h 1668958"/>
              <a:gd name="connsiteX7-1785" fmla="*/ 4090987 w 6111875"/>
              <a:gd name="connsiteY7-1786" fmla="*/ 633715 h 1668958"/>
              <a:gd name="connsiteX8-1787" fmla="*/ 3879056 w 6111875"/>
              <a:gd name="connsiteY8-1788" fmla="*/ 831359 h 1668958"/>
              <a:gd name="connsiteX9-1789" fmla="*/ 3798094 w 6111875"/>
              <a:gd name="connsiteY9-1790" fmla="*/ 986140 h 1668958"/>
              <a:gd name="connsiteX10-1791" fmla="*/ 3688556 w 6111875"/>
              <a:gd name="connsiteY10-1792" fmla="*/ 1259983 h 1668958"/>
              <a:gd name="connsiteX11-1793" fmla="*/ 3486150 w 6111875"/>
              <a:gd name="connsiteY11-1794" fmla="*/ 1414765 h 1668958"/>
              <a:gd name="connsiteX12-1795" fmla="*/ 3162300 w 6111875"/>
              <a:gd name="connsiteY12-1796" fmla="*/ 1481440 h 1668958"/>
              <a:gd name="connsiteX13-1797" fmla="*/ 2609850 w 6111875"/>
              <a:gd name="connsiteY13-1798" fmla="*/ 1557640 h 1668958"/>
              <a:gd name="connsiteX14-1799" fmla="*/ 2228850 w 6111875"/>
              <a:gd name="connsiteY14-1800" fmla="*/ 1662415 h 1668958"/>
              <a:gd name="connsiteX15-1801" fmla="*/ 2009775 w 6111875"/>
              <a:gd name="connsiteY15-1802" fmla="*/ 1576690 h 1668958"/>
              <a:gd name="connsiteX16-1803" fmla="*/ 1838325 w 6111875"/>
              <a:gd name="connsiteY16-1804" fmla="*/ 1348090 h 1668958"/>
              <a:gd name="connsiteX17-1805" fmla="*/ 1657350 w 6111875"/>
              <a:gd name="connsiteY17-1806" fmla="*/ 1043290 h 1668958"/>
              <a:gd name="connsiteX18-1807" fmla="*/ 1352550 w 6111875"/>
              <a:gd name="connsiteY18-1808" fmla="*/ 848027 h 1668958"/>
              <a:gd name="connsiteX19-1809" fmla="*/ 895350 w 6111875"/>
              <a:gd name="connsiteY19-1810" fmla="*/ 814690 h 1668958"/>
              <a:gd name="connsiteX20-1811" fmla="*/ 288131 w 6111875"/>
              <a:gd name="connsiteY20-1812" fmla="*/ 962328 h 1668958"/>
              <a:gd name="connsiteX21-1813" fmla="*/ 0 w 6111875"/>
              <a:gd name="connsiteY21-1814" fmla="*/ 1033765 h 1668958"/>
              <a:gd name="connsiteX0-1815" fmla="*/ 6111875 w 6111875"/>
              <a:gd name="connsiteY0-1816" fmla="*/ 538465 h 1668958"/>
              <a:gd name="connsiteX1-1817" fmla="*/ 6048375 w 6111875"/>
              <a:gd name="connsiteY1-1818" fmla="*/ 217790 h 1668958"/>
              <a:gd name="connsiteX2-1819" fmla="*/ 5562600 w 6111875"/>
              <a:gd name="connsiteY2-1820" fmla="*/ 16971 h 1668958"/>
              <a:gd name="connsiteX3-1821" fmla="*/ 5229225 w 6111875"/>
              <a:gd name="connsiteY3-1822" fmla="*/ 5065 h 1668958"/>
              <a:gd name="connsiteX4-1823" fmla="*/ 4838700 w 6111875"/>
              <a:gd name="connsiteY4-1824" fmla="*/ 71740 h 1668958"/>
              <a:gd name="connsiteX5-1825" fmla="*/ 4524375 w 6111875"/>
              <a:gd name="connsiteY5-1826" fmla="*/ 128890 h 1668958"/>
              <a:gd name="connsiteX6-1827" fmla="*/ 4248150 w 6111875"/>
              <a:gd name="connsiteY6-1828" fmla="*/ 309865 h 1668958"/>
              <a:gd name="connsiteX7-1829" fmla="*/ 4090987 w 6111875"/>
              <a:gd name="connsiteY7-1830" fmla="*/ 633715 h 1668958"/>
              <a:gd name="connsiteX8-1831" fmla="*/ 3879056 w 6111875"/>
              <a:gd name="connsiteY8-1832" fmla="*/ 831359 h 1668958"/>
              <a:gd name="connsiteX9-1833" fmla="*/ 3798094 w 6111875"/>
              <a:gd name="connsiteY9-1834" fmla="*/ 986140 h 1668958"/>
              <a:gd name="connsiteX10-1835" fmla="*/ 3688556 w 6111875"/>
              <a:gd name="connsiteY10-1836" fmla="*/ 1259983 h 1668958"/>
              <a:gd name="connsiteX11-1837" fmla="*/ 3486150 w 6111875"/>
              <a:gd name="connsiteY11-1838" fmla="*/ 1414765 h 1668958"/>
              <a:gd name="connsiteX12-1839" fmla="*/ 3162300 w 6111875"/>
              <a:gd name="connsiteY12-1840" fmla="*/ 1481440 h 1668958"/>
              <a:gd name="connsiteX13-1841" fmla="*/ 2609850 w 6111875"/>
              <a:gd name="connsiteY13-1842" fmla="*/ 1557640 h 1668958"/>
              <a:gd name="connsiteX14-1843" fmla="*/ 2228850 w 6111875"/>
              <a:gd name="connsiteY14-1844" fmla="*/ 1662415 h 1668958"/>
              <a:gd name="connsiteX15-1845" fmla="*/ 2009775 w 6111875"/>
              <a:gd name="connsiteY15-1846" fmla="*/ 1576690 h 1668958"/>
              <a:gd name="connsiteX16-1847" fmla="*/ 1859756 w 6111875"/>
              <a:gd name="connsiteY16-1848" fmla="*/ 1283796 h 1668958"/>
              <a:gd name="connsiteX17-1849" fmla="*/ 1657350 w 6111875"/>
              <a:gd name="connsiteY17-1850" fmla="*/ 1043290 h 1668958"/>
              <a:gd name="connsiteX18-1851" fmla="*/ 1352550 w 6111875"/>
              <a:gd name="connsiteY18-1852" fmla="*/ 848027 h 1668958"/>
              <a:gd name="connsiteX19-1853" fmla="*/ 895350 w 6111875"/>
              <a:gd name="connsiteY19-1854" fmla="*/ 814690 h 1668958"/>
              <a:gd name="connsiteX20-1855" fmla="*/ 288131 w 6111875"/>
              <a:gd name="connsiteY20-1856" fmla="*/ 962328 h 1668958"/>
              <a:gd name="connsiteX21-1857" fmla="*/ 0 w 6111875"/>
              <a:gd name="connsiteY21-1858" fmla="*/ 1033765 h 1668958"/>
              <a:gd name="connsiteX0-1859" fmla="*/ 6111875 w 6111875"/>
              <a:gd name="connsiteY0-1860" fmla="*/ 538465 h 1668958"/>
              <a:gd name="connsiteX1-1861" fmla="*/ 6048375 w 6111875"/>
              <a:gd name="connsiteY1-1862" fmla="*/ 217790 h 1668958"/>
              <a:gd name="connsiteX2-1863" fmla="*/ 5562600 w 6111875"/>
              <a:gd name="connsiteY2-1864" fmla="*/ 16971 h 1668958"/>
              <a:gd name="connsiteX3-1865" fmla="*/ 5229225 w 6111875"/>
              <a:gd name="connsiteY3-1866" fmla="*/ 5065 h 1668958"/>
              <a:gd name="connsiteX4-1867" fmla="*/ 4838700 w 6111875"/>
              <a:gd name="connsiteY4-1868" fmla="*/ 71740 h 1668958"/>
              <a:gd name="connsiteX5-1869" fmla="*/ 4524375 w 6111875"/>
              <a:gd name="connsiteY5-1870" fmla="*/ 128890 h 1668958"/>
              <a:gd name="connsiteX6-1871" fmla="*/ 4248150 w 6111875"/>
              <a:gd name="connsiteY6-1872" fmla="*/ 309865 h 1668958"/>
              <a:gd name="connsiteX7-1873" fmla="*/ 4090987 w 6111875"/>
              <a:gd name="connsiteY7-1874" fmla="*/ 633715 h 1668958"/>
              <a:gd name="connsiteX8-1875" fmla="*/ 3879056 w 6111875"/>
              <a:gd name="connsiteY8-1876" fmla="*/ 831359 h 1668958"/>
              <a:gd name="connsiteX9-1877" fmla="*/ 3798094 w 6111875"/>
              <a:gd name="connsiteY9-1878" fmla="*/ 986140 h 1668958"/>
              <a:gd name="connsiteX10-1879" fmla="*/ 3688556 w 6111875"/>
              <a:gd name="connsiteY10-1880" fmla="*/ 1259983 h 1668958"/>
              <a:gd name="connsiteX11-1881" fmla="*/ 3486150 w 6111875"/>
              <a:gd name="connsiteY11-1882" fmla="*/ 1414765 h 1668958"/>
              <a:gd name="connsiteX12-1883" fmla="*/ 3162300 w 6111875"/>
              <a:gd name="connsiteY12-1884" fmla="*/ 1481440 h 1668958"/>
              <a:gd name="connsiteX13-1885" fmla="*/ 2609850 w 6111875"/>
              <a:gd name="connsiteY13-1886" fmla="*/ 1557640 h 1668958"/>
              <a:gd name="connsiteX14-1887" fmla="*/ 2228850 w 6111875"/>
              <a:gd name="connsiteY14-1888" fmla="*/ 1662415 h 1668958"/>
              <a:gd name="connsiteX15-1889" fmla="*/ 2009775 w 6111875"/>
              <a:gd name="connsiteY15-1890" fmla="*/ 1576690 h 1668958"/>
              <a:gd name="connsiteX16-1891" fmla="*/ 1859756 w 6111875"/>
              <a:gd name="connsiteY16-1892" fmla="*/ 1283796 h 1668958"/>
              <a:gd name="connsiteX17-1893" fmla="*/ 1657350 w 6111875"/>
              <a:gd name="connsiteY17-1894" fmla="*/ 1043290 h 1668958"/>
              <a:gd name="connsiteX18-1895" fmla="*/ 1352550 w 6111875"/>
              <a:gd name="connsiteY18-1896" fmla="*/ 848027 h 1668958"/>
              <a:gd name="connsiteX19-1897" fmla="*/ 895350 w 6111875"/>
              <a:gd name="connsiteY19-1898" fmla="*/ 814690 h 1668958"/>
              <a:gd name="connsiteX20-1899" fmla="*/ 288131 w 6111875"/>
              <a:gd name="connsiteY20-1900" fmla="*/ 962328 h 1668958"/>
              <a:gd name="connsiteX21-1901" fmla="*/ 0 w 6111875"/>
              <a:gd name="connsiteY21-1902" fmla="*/ 1033765 h 1668958"/>
              <a:gd name="connsiteX0-1903" fmla="*/ 6111875 w 6111875"/>
              <a:gd name="connsiteY0-1904" fmla="*/ 538465 h 1668958"/>
              <a:gd name="connsiteX1-1905" fmla="*/ 6048375 w 6111875"/>
              <a:gd name="connsiteY1-1906" fmla="*/ 217790 h 1668958"/>
              <a:gd name="connsiteX2-1907" fmla="*/ 5562600 w 6111875"/>
              <a:gd name="connsiteY2-1908" fmla="*/ 16971 h 1668958"/>
              <a:gd name="connsiteX3-1909" fmla="*/ 5229225 w 6111875"/>
              <a:gd name="connsiteY3-1910" fmla="*/ 5065 h 1668958"/>
              <a:gd name="connsiteX4-1911" fmla="*/ 4838700 w 6111875"/>
              <a:gd name="connsiteY4-1912" fmla="*/ 71740 h 1668958"/>
              <a:gd name="connsiteX5-1913" fmla="*/ 4524375 w 6111875"/>
              <a:gd name="connsiteY5-1914" fmla="*/ 128890 h 1668958"/>
              <a:gd name="connsiteX6-1915" fmla="*/ 4248150 w 6111875"/>
              <a:gd name="connsiteY6-1916" fmla="*/ 309865 h 1668958"/>
              <a:gd name="connsiteX7-1917" fmla="*/ 4090987 w 6111875"/>
              <a:gd name="connsiteY7-1918" fmla="*/ 633715 h 1668958"/>
              <a:gd name="connsiteX8-1919" fmla="*/ 3879056 w 6111875"/>
              <a:gd name="connsiteY8-1920" fmla="*/ 831359 h 1668958"/>
              <a:gd name="connsiteX9-1921" fmla="*/ 3798094 w 6111875"/>
              <a:gd name="connsiteY9-1922" fmla="*/ 986140 h 1668958"/>
              <a:gd name="connsiteX10-1923" fmla="*/ 3688556 w 6111875"/>
              <a:gd name="connsiteY10-1924" fmla="*/ 1259983 h 1668958"/>
              <a:gd name="connsiteX11-1925" fmla="*/ 3486150 w 6111875"/>
              <a:gd name="connsiteY11-1926" fmla="*/ 1414765 h 1668958"/>
              <a:gd name="connsiteX12-1927" fmla="*/ 3162300 w 6111875"/>
              <a:gd name="connsiteY12-1928" fmla="*/ 1481440 h 1668958"/>
              <a:gd name="connsiteX13-1929" fmla="*/ 2609850 w 6111875"/>
              <a:gd name="connsiteY13-1930" fmla="*/ 1557640 h 1668958"/>
              <a:gd name="connsiteX14-1931" fmla="*/ 2228850 w 6111875"/>
              <a:gd name="connsiteY14-1932" fmla="*/ 1662415 h 1668958"/>
              <a:gd name="connsiteX15-1933" fmla="*/ 2009775 w 6111875"/>
              <a:gd name="connsiteY15-1934" fmla="*/ 1576690 h 1668958"/>
              <a:gd name="connsiteX16-1935" fmla="*/ 1859756 w 6111875"/>
              <a:gd name="connsiteY16-1936" fmla="*/ 1283796 h 1668958"/>
              <a:gd name="connsiteX17-1937" fmla="*/ 1657350 w 6111875"/>
              <a:gd name="connsiteY17-1938" fmla="*/ 1043290 h 1668958"/>
              <a:gd name="connsiteX18-1939" fmla="*/ 1352550 w 6111875"/>
              <a:gd name="connsiteY18-1940" fmla="*/ 848027 h 1668958"/>
              <a:gd name="connsiteX19-1941" fmla="*/ 895350 w 6111875"/>
              <a:gd name="connsiteY19-1942" fmla="*/ 814690 h 1668958"/>
              <a:gd name="connsiteX20-1943" fmla="*/ 288131 w 6111875"/>
              <a:gd name="connsiteY20-1944" fmla="*/ 962328 h 1668958"/>
              <a:gd name="connsiteX21-1945" fmla="*/ 0 w 6111875"/>
              <a:gd name="connsiteY21-1946" fmla="*/ 1033765 h 1668958"/>
              <a:gd name="connsiteX0-1947" fmla="*/ 6111875 w 6111875"/>
              <a:gd name="connsiteY0-1948" fmla="*/ 538465 h 1668958"/>
              <a:gd name="connsiteX1-1949" fmla="*/ 6048375 w 6111875"/>
              <a:gd name="connsiteY1-1950" fmla="*/ 217790 h 1668958"/>
              <a:gd name="connsiteX2-1951" fmla="*/ 5562600 w 6111875"/>
              <a:gd name="connsiteY2-1952" fmla="*/ 16971 h 1668958"/>
              <a:gd name="connsiteX3-1953" fmla="*/ 5229225 w 6111875"/>
              <a:gd name="connsiteY3-1954" fmla="*/ 5065 h 1668958"/>
              <a:gd name="connsiteX4-1955" fmla="*/ 4838700 w 6111875"/>
              <a:gd name="connsiteY4-1956" fmla="*/ 71740 h 1668958"/>
              <a:gd name="connsiteX5-1957" fmla="*/ 4524375 w 6111875"/>
              <a:gd name="connsiteY5-1958" fmla="*/ 128890 h 1668958"/>
              <a:gd name="connsiteX6-1959" fmla="*/ 4248150 w 6111875"/>
              <a:gd name="connsiteY6-1960" fmla="*/ 309865 h 1668958"/>
              <a:gd name="connsiteX7-1961" fmla="*/ 4090987 w 6111875"/>
              <a:gd name="connsiteY7-1962" fmla="*/ 633715 h 1668958"/>
              <a:gd name="connsiteX8-1963" fmla="*/ 3879056 w 6111875"/>
              <a:gd name="connsiteY8-1964" fmla="*/ 831359 h 1668958"/>
              <a:gd name="connsiteX9-1965" fmla="*/ 3798094 w 6111875"/>
              <a:gd name="connsiteY9-1966" fmla="*/ 986140 h 1668958"/>
              <a:gd name="connsiteX10-1967" fmla="*/ 3688556 w 6111875"/>
              <a:gd name="connsiteY10-1968" fmla="*/ 1259983 h 1668958"/>
              <a:gd name="connsiteX11-1969" fmla="*/ 3486150 w 6111875"/>
              <a:gd name="connsiteY11-1970" fmla="*/ 1414765 h 1668958"/>
              <a:gd name="connsiteX12-1971" fmla="*/ 3162300 w 6111875"/>
              <a:gd name="connsiteY12-1972" fmla="*/ 1481440 h 1668958"/>
              <a:gd name="connsiteX13-1973" fmla="*/ 2609850 w 6111875"/>
              <a:gd name="connsiteY13-1974" fmla="*/ 1557640 h 1668958"/>
              <a:gd name="connsiteX14-1975" fmla="*/ 2228850 w 6111875"/>
              <a:gd name="connsiteY14-1976" fmla="*/ 1662415 h 1668958"/>
              <a:gd name="connsiteX15-1977" fmla="*/ 2009775 w 6111875"/>
              <a:gd name="connsiteY15-1978" fmla="*/ 1576690 h 1668958"/>
              <a:gd name="connsiteX16-1979" fmla="*/ 1859756 w 6111875"/>
              <a:gd name="connsiteY16-1980" fmla="*/ 1283796 h 1668958"/>
              <a:gd name="connsiteX17-1981" fmla="*/ 1657350 w 6111875"/>
              <a:gd name="connsiteY17-1982" fmla="*/ 1043290 h 1668958"/>
              <a:gd name="connsiteX18-1983" fmla="*/ 1352550 w 6111875"/>
              <a:gd name="connsiteY18-1984" fmla="*/ 848027 h 1668958"/>
              <a:gd name="connsiteX19-1985" fmla="*/ 895350 w 6111875"/>
              <a:gd name="connsiteY19-1986" fmla="*/ 814690 h 1668958"/>
              <a:gd name="connsiteX20-1987" fmla="*/ 288131 w 6111875"/>
              <a:gd name="connsiteY20-1988" fmla="*/ 962328 h 1668958"/>
              <a:gd name="connsiteX21-1989" fmla="*/ 0 w 6111875"/>
              <a:gd name="connsiteY21-1990" fmla="*/ 1033765 h 1668958"/>
              <a:gd name="connsiteX0-1991" fmla="*/ 6111875 w 6111875"/>
              <a:gd name="connsiteY0-1992" fmla="*/ 538465 h 1668958"/>
              <a:gd name="connsiteX1-1993" fmla="*/ 6048375 w 6111875"/>
              <a:gd name="connsiteY1-1994" fmla="*/ 217790 h 1668958"/>
              <a:gd name="connsiteX2-1995" fmla="*/ 5562600 w 6111875"/>
              <a:gd name="connsiteY2-1996" fmla="*/ 16971 h 1668958"/>
              <a:gd name="connsiteX3-1997" fmla="*/ 5229225 w 6111875"/>
              <a:gd name="connsiteY3-1998" fmla="*/ 5065 h 1668958"/>
              <a:gd name="connsiteX4-1999" fmla="*/ 4838700 w 6111875"/>
              <a:gd name="connsiteY4-2000" fmla="*/ 71740 h 1668958"/>
              <a:gd name="connsiteX5-2001" fmla="*/ 4524375 w 6111875"/>
              <a:gd name="connsiteY5-2002" fmla="*/ 128890 h 1668958"/>
              <a:gd name="connsiteX6-2003" fmla="*/ 4248150 w 6111875"/>
              <a:gd name="connsiteY6-2004" fmla="*/ 309865 h 1668958"/>
              <a:gd name="connsiteX7-2005" fmla="*/ 4090987 w 6111875"/>
              <a:gd name="connsiteY7-2006" fmla="*/ 633715 h 1668958"/>
              <a:gd name="connsiteX8-2007" fmla="*/ 3879056 w 6111875"/>
              <a:gd name="connsiteY8-2008" fmla="*/ 831359 h 1668958"/>
              <a:gd name="connsiteX9-2009" fmla="*/ 3798094 w 6111875"/>
              <a:gd name="connsiteY9-2010" fmla="*/ 986140 h 1668958"/>
              <a:gd name="connsiteX10-2011" fmla="*/ 3688556 w 6111875"/>
              <a:gd name="connsiteY10-2012" fmla="*/ 1259983 h 1668958"/>
              <a:gd name="connsiteX11-2013" fmla="*/ 3486150 w 6111875"/>
              <a:gd name="connsiteY11-2014" fmla="*/ 1414765 h 1668958"/>
              <a:gd name="connsiteX12-2015" fmla="*/ 3162300 w 6111875"/>
              <a:gd name="connsiteY12-2016" fmla="*/ 1481440 h 1668958"/>
              <a:gd name="connsiteX13-2017" fmla="*/ 2609850 w 6111875"/>
              <a:gd name="connsiteY13-2018" fmla="*/ 1557640 h 1668958"/>
              <a:gd name="connsiteX14-2019" fmla="*/ 2228850 w 6111875"/>
              <a:gd name="connsiteY14-2020" fmla="*/ 1662415 h 1668958"/>
              <a:gd name="connsiteX15-2021" fmla="*/ 2009775 w 6111875"/>
              <a:gd name="connsiteY15-2022" fmla="*/ 1576690 h 1668958"/>
              <a:gd name="connsiteX16-2023" fmla="*/ 1859756 w 6111875"/>
              <a:gd name="connsiteY16-2024" fmla="*/ 1283796 h 1668958"/>
              <a:gd name="connsiteX17-2025" fmla="*/ 1657350 w 6111875"/>
              <a:gd name="connsiteY17-2026" fmla="*/ 1043290 h 1668958"/>
              <a:gd name="connsiteX18-2027" fmla="*/ 1352550 w 6111875"/>
              <a:gd name="connsiteY18-2028" fmla="*/ 848027 h 1668958"/>
              <a:gd name="connsiteX19-2029" fmla="*/ 895350 w 6111875"/>
              <a:gd name="connsiteY19-2030" fmla="*/ 814690 h 1668958"/>
              <a:gd name="connsiteX20-2031" fmla="*/ 288131 w 6111875"/>
              <a:gd name="connsiteY20-2032" fmla="*/ 962328 h 1668958"/>
              <a:gd name="connsiteX21-2033" fmla="*/ 0 w 6111875"/>
              <a:gd name="connsiteY21-2034" fmla="*/ 1033765 h 1668958"/>
              <a:gd name="connsiteX0-2035" fmla="*/ 6111875 w 6111875"/>
              <a:gd name="connsiteY0-2036" fmla="*/ 538465 h 1666399"/>
              <a:gd name="connsiteX1-2037" fmla="*/ 6048375 w 6111875"/>
              <a:gd name="connsiteY1-2038" fmla="*/ 217790 h 1666399"/>
              <a:gd name="connsiteX2-2039" fmla="*/ 5562600 w 6111875"/>
              <a:gd name="connsiteY2-2040" fmla="*/ 16971 h 1666399"/>
              <a:gd name="connsiteX3-2041" fmla="*/ 5229225 w 6111875"/>
              <a:gd name="connsiteY3-2042" fmla="*/ 5065 h 1666399"/>
              <a:gd name="connsiteX4-2043" fmla="*/ 4838700 w 6111875"/>
              <a:gd name="connsiteY4-2044" fmla="*/ 71740 h 1666399"/>
              <a:gd name="connsiteX5-2045" fmla="*/ 4524375 w 6111875"/>
              <a:gd name="connsiteY5-2046" fmla="*/ 128890 h 1666399"/>
              <a:gd name="connsiteX6-2047" fmla="*/ 4248150 w 6111875"/>
              <a:gd name="connsiteY6-2048" fmla="*/ 309865 h 1666399"/>
              <a:gd name="connsiteX7-2049" fmla="*/ 4090987 w 6111875"/>
              <a:gd name="connsiteY7-2050" fmla="*/ 633715 h 1666399"/>
              <a:gd name="connsiteX8-2051" fmla="*/ 3879056 w 6111875"/>
              <a:gd name="connsiteY8-2052" fmla="*/ 831359 h 1666399"/>
              <a:gd name="connsiteX9-2053" fmla="*/ 3798094 w 6111875"/>
              <a:gd name="connsiteY9-2054" fmla="*/ 986140 h 1666399"/>
              <a:gd name="connsiteX10-2055" fmla="*/ 3688556 w 6111875"/>
              <a:gd name="connsiteY10-2056" fmla="*/ 1259983 h 1666399"/>
              <a:gd name="connsiteX11-2057" fmla="*/ 3486150 w 6111875"/>
              <a:gd name="connsiteY11-2058" fmla="*/ 1414765 h 1666399"/>
              <a:gd name="connsiteX12-2059" fmla="*/ 3162300 w 6111875"/>
              <a:gd name="connsiteY12-2060" fmla="*/ 1481440 h 1666399"/>
              <a:gd name="connsiteX13-2061" fmla="*/ 2609850 w 6111875"/>
              <a:gd name="connsiteY13-2062" fmla="*/ 1557640 h 1666399"/>
              <a:gd name="connsiteX14-2063" fmla="*/ 2228850 w 6111875"/>
              <a:gd name="connsiteY14-2064" fmla="*/ 1662415 h 1666399"/>
              <a:gd name="connsiteX15-2065" fmla="*/ 2057400 w 6111875"/>
              <a:gd name="connsiteY15-2066" fmla="*/ 1560021 h 1666399"/>
              <a:gd name="connsiteX16-2067" fmla="*/ 1859756 w 6111875"/>
              <a:gd name="connsiteY16-2068" fmla="*/ 1283796 h 1666399"/>
              <a:gd name="connsiteX17-2069" fmla="*/ 1657350 w 6111875"/>
              <a:gd name="connsiteY17-2070" fmla="*/ 1043290 h 1666399"/>
              <a:gd name="connsiteX18-2071" fmla="*/ 1352550 w 6111875"/>
              <a:gd name="connsiteY18-2072" fmla="*/ 848027 h 1666399"/>
              <a:gd name="connsiteX19-2073" fmla="*/ 895350 w 6111875"/>
              <a:gd name="connsiteY19-2074" fmla="*/ 814690 h 1666399"/>
              <a:gd name="connsiteX20-2075" fmla="*/ 288131 w 6111875"/>
              <a:gd name="connsiteY20-2076" fmla="*/ 962328 h 1666399"/>
              <a:gd name="connsiteX21-2077" fmla="*/ 0 w 6111875"/>
              <a:gd name="connsiteY21-2078" fmla="*/ 1033765 h 1666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6111875" h="1666399">
                <a:moveTo>
                  <a:pt x="6111875" y="538465"/>
                </a:moveTo>
                <a:cubicBezTo>
                  <a:pt x="6092825" y="341615"/>
                  <a:pt x="6115050" y="287640"/>
                  <a:pt x="6048375" y="217790"/>
                </a:cubicBezTo>
                <a:cubicBezTo>
                  <a:pt x="6000750" y="146353"/>
                  <a:pt x="5767388" y="16971"/>
                  <a:pt x="5562600" y="16971"/>
                </a:cubicBezTo>
                <a:cubicBezTo>
                  <a:pt x="5451475" y="13002"/>
                  <a:pt x="5366544" y="-10016"/>
                  <a:pt x="5229225" y="5065"/>
                </a:cubicBezTo>
                <a:cubicBezTo>
                  <a:pt x="5046662" y="24909"/>
                  <a:pt x="4968875" y="49515"/>
                  <a:pt x="4838700" y="71740"/>
                </a:cubicBezTo>
                <a:lnTo>
                  <a:pt x="4524375" y="128890"/>
                </a:lnTo>
                <a:cubicBezTo>
                  <a:pt x="4303713" y="141590"/>
                  <a:pt x="4287838" y="244778"/>
                  <a:pt x="4248150" y="309865"/>
                </a:cubicBezTo>
                <a:cubicBezTo>
                  <a:pt x="4192587" y="417815"/>
                  <a:pt x="4179887" y="523384"/>
                  <a:pt x="4090987" y="633715"/>
                </a:cubicBezTo>
                <a:cubicBezTo>
                  <a:pt x="4017962" y="736902"/>
                  <a:pt x="3952081" y="761509"/>
                  <a:pt x="3879056" y="831359"/>
                </a:cubicBezTo>
                <a:cubicBezTo>
                  <a:pt x="3844925" y="849615"/>
                  <a:pt x="3798887" y="901208"/>
                  <a:pt x="3798094" y="986140"/>
                </a:cubicBezTo>
                <a:cubicBezTo>
                  <a:pt x="3797300" y="1036939"/>
                  <a:pt x="3827463" y="1123459"/>
                  <a:pt x="3688556" y="1259983"/>
                </a:cubicBezTo>
                <a:cubicBezTo>
                  <a:pt x="3621087" y="1311577"/>
                  <a:pt x="3570288" y="1372696"/>
                  <a:pt x="3486150" y="1414765"/>
                </a:cubicBezTo>
                <a:cubicBezTo>
                  <a:pt x="3378200" y="1458421"/>
                  <a:pt x="3270250" y="1459215"/>
                  <a:pt x="3162300" y="1481440"/>
                </a:cubicBezTo>
                <a:lnTo>
                  <a:pt x="2609850" y="1557640"/>
                </a:lnTo>
                <a:cubicBezTo>
                  <a:pt x="2482850" y="1592565"/>
                  <a:pt x="2358231" y="1653684"/>
                  <a:pt x="2228850" y="1662415"/>
                </a:cubicBezTo>
                <a:cubicBezTo>
                  <a:pt x="2189162" y="1674321"/>
                  <a:pt x="2154238" y="1664796"/>
                  <a:pt x="2057400" y="1560021"/>
                </a:cubicBezTo>
                <a:lnTo>
                  <a:pt x="1859756" y="1283796"/>
                </a:lnTo>
                <a:cubicBezTo>
                  <a:pt x="1792287" y="1203627"/>
                  <a:pt x="1734344" y="1106790"/>
                  <a:pt x="1657350" y="1043290"/>
                </a:cubicBezTo>
                <a:cubicBezTo>
                  <a:pt x="1549401" y="938515"/>
                  <a:pt x="1481931" y="900414"/>
                  <a:pt x="1352550" y="848027"/>
                </a:cubicBezTo>
                <a:cubicBezTo>
                  <a:pt x="1215232" y="813102"/>
                  <a:pt x="1035050" y="799609"/>
                  <a:pt x="895350" y="814690"/>
                </a:cubicBezTo>
                <a:cubicBezTo>
                  <a:pt x="719138" y="840091"/>
                  <a:pt x="490537" y="913115"/>
                  <a:pt x="288131" y="962328"/>
                </a:cubicBezTo>
                <a:lnTo>
                  <a:pt x="0" y="1033765"/>
                </a:lnTo>
              </a:path>
            </a:pathLst>
          </a:custGeom>
          <a:noFill/>
          <a:ln w="19050" cap="flat" cmpd="sng" algn="ctr">
            <a:solidFill>
              <a:schemeClr val="bg1">
                <a:lumMod val="75000"/>
              </a:schemeClr>
            </a:solidFill>
            <a:prstDash val="sysDash"/>
            <a:round/>
            <a:headEnd type="none" w="med" len="med"/>
            <a:tailEnd type="none" w="med" len="med"/>
          </a:ln>
          <a:effectLst/>
        </p:spPr>
        <p:txBody>
          <a:bodyPr rtlCol="0" anchor="ctr"/>
          <a:lstStyle/>
          <a:p>
            <a:pPr algn="ctr"/>
            <a:endParaRPr kumimoji="1" lang="ja-JP" altLang="en-US"/>
          </a:p>
        </p:txBody>
      </p:sp>
      <p:sp>
        <p:nvSpPr>
          <p:cNvPr id="9" name="楕円 8"/>
          <p:cNvSpPr/>
          <p:nvPr userDrawn="1"/>
        </p:nvSpPr>
        <p:spPr bwMode="auto">
          <a:xfrm>
            <a:off x="1790137" y="2780352"/>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Arial" panose="020B0604020202020204" pitchFamily="34" charset="0"/>
            </a:endParaRPr>
          </a:p>
        </p:txBody>
      </p:sp>
      <p:sp>
        <p:nvSpPr>
          <p:cNvPr id="10" name="楕円 9"/>
          <p:cNvSpPr/>
          <p:nvPr userDrawn="1"/>
        </p:nvSpPr>
        <p:spPr bwMode="auto">
          <a:xfrm>
            <a:off x="6027377" y="1980431"/>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Arial" panose="020B0604020202020204" pitchFamily="34" charset="0"/>
            </a:endParaRPr>
          </a:p>
        </p:txBody>
      </p:sp>
      <p:sp>
        <p:nvSpPr>
          <p:cNvPr id="11" name="テキスト ボックス 10"/>
          <p:cNvSpPr txBox="1"/>
          <p:nvPr userDrawn="1"/>
        </p:nvSpPr>
        <p:spPr>
          <a:xfrm>
            <a:off x="4662624" y="2196455"/>
            <a:ext cx="720080" cy="200358"/>
          </a:xfrm>
          <a:prstGeom prst="rect">
            <a:avLst/>
          </a:prstGeom>
          <a:noFill/>
          <a:effectLst>
            <a:outerShdw algn="ctr" rotWithShape="0">
              <a:schemeClr val="tx1">
                <a:alpha val="90000"/>
              </a:schemeClr>
            </a:outerShdw>
          </a:effectLst>
        </p:spPr>
        <p:txBody>
          <a:bodyPr wrap="square" lIns="36000" tIns="36000" rIns="36000" bIns="36000" rtlCol="0" anchor="ctr">
            <a:noAutofit/>
          </a:bodyPr>
          <a:lstStyle/>
          <a:p>
            <a:pPr algn="ctr"/>
            <a:r>
              <a:rPr kumimoji="1" lang="en-US" altLang="ja-JP" sz="900" b="0" dirty="0">
                <a:solidFill>
                  <a:schemeClr val="bg1"/>
                </a:solidFill>
                <a:effectLst>
                  <a:outerShdw blurRad="50800" dist="38100" dir="5400000" algn="t" rotWithShape="0">
                    <a:prstClr val="black"/>
                  </a:outerShdw>
                </a:effectLst>
              </a:rPr>
              <a:t>IMPERIAL</a:t>
            </a:r>
          </a:p>
          <a:p>
            <a:pPr algn="ctr"/>
            <a:r>
              <a:rPr kumimoji="1" lang="en-US" altLang="ja-JP" sz="900" b="0" dirty="0">
                <a:solidFill>
                  <a:schemeClr val="bg1"/>
                </a:solidFill>
                <a:effectLst>
                  <a:outerShdw blurRad="50800" dist="38100" dir="5400000" algn="t" rotWithShape="0">
                    <a:prstClr val="black"/>
                  </a:outerShdw>
                </a:effectLst>
              </a:rPr>
              <a:t>PALACE</a:t>
            </a:r>
            <a:endParaRPr kumimoji="1" lang="ja-JP" altLang="en-US" sz="900" b="0" dirty="0">
              <a:solidFill>
                <a:schemeClr val="bg1"/>
              </a:solidFill>
              <a:effectLst>
                <a:outerShdw blurRad="50800" dist="38100" dir="5400000" algn="t" rotWithShape="0">
                  <a:prstClr val="black"/>
                </a:outerShdw>
              </a:effectLst>
            </a:endParaRPr>
          </a:p>
        </p:txBody>
      </p:sp>
      <p:sp>
        <p:nvSpPr>
          <p:cNvPr id="12" name="テキスト ボックス 11"/>
          <p:cNvSpPr txBox="1"/>
          <p:nvPr userDrawn="1"/>
        </p:nvSpPr>
        <p:spPr>
          <a:xfrm>
            <a:off x="1430097" y="3625609"/>
            <a:ext cx="720080" cy="200358"/>
          </a:xfrm>
          <a:prstGeom prst="rect">
            <a:avLst/>
          </a:prstGeom>
          <a:noFill/>
          <a:effectLst>
            <a:outerShdw algn="ctr" rotWithShape="0">
              <a:schemeClr val="tx1">
                <a:alpha val="90000"/>
              </a:schemeClr>
            </a:outerShdw>
          </a:effectLst>
        </p:spPr>
        <p:txBody>
          <a:bodyPr wrap="square" lIns="36000" tIns="36000" rIns="36000" bIns="36000" rtlCol="0" anchor="ctr">
            <a:noAutofit/>
          </a:bodyPr>
          <a:lstStyle/>
          <a:p>
            <a:pPr algn="ctr"/>
            <a:r>
              <a:rPr kumimoji="1" lang="en-US" altLang="ja-JP" sz="900" b="0" dirty="0">
                <a:solidFill>
                  <a:schemeClr val="bg1"/>
                </a:solidFill>
                <a:effectLst>
                  <a:outerShdw blurRad="50800" dist="38100" dir="5400000" algn="t" rotWithShape="0">
                    <a:prstClr val="black"/>
                  </a:outerShdw>
                </a:effectLst>
              </a:rPr>
              <a:t>YOYOGI</a:t>
            </a:r>
            <a:r>
              <a:rPr kumimoji="1" lang="ja-JP" altLang="en-US" sz="900" b="0" dirty="0">
                <a:solidFill>
                  <a:schemeClr val="bg1"/>
                </a:solidFill>
                <a:effectLst>
                  <a:outerShdw blurRad="50800" dist="38100" dir="5400000" algn="t" rotWithShape="0">
                    <a:prstClr val="black"/>
                  </a:outerShdw>
                </a:effectLst>
              </a:rPr>
              <a:t>　</a:t>
            </a:r>
            <a:r>
              <a:rPr kumimoji="1" lang="en-US" altLang="ja-JP" sz="900" b="0" dirty="0">
                <a:solidFill>
                  <a:schemeClr val="bg1"/>
                </a:solidFill>
                <a:effectLst>
                  <a:outerShdw blurRad="50800" dist="38100" dir="5400000" algn="t" rotWithShape="0">
                    <a:prstClr val="black"/>
                  </a:outerShdw>
                </a:effectLst>
              </a:rPr>
              <a:t>PARK</a:t>
            </a:r>
            <a:endParaRPr kumimoji="1" lang="ja-JP" altLang="en-US" sz="900" b="0" dirty="0">
              <a:solidFill>
                <a:schemeClr val="bg1"/>
              </a:solidFill>
              <a:effectLst>
                <a:outerShdw blurRad="50800" dist="38100" dir="5400000" algn="t" rotWithShape="0">
                  <a:prstClr val="black"/>
                </a:outerShdw>
              </a:effectLst>
            </a:endParaRPr>
          </a:p>
        </p:txBody>
      </p:sp>
      <p:sp>
        <p:nvSpPr>
          <p:cNvPr id="13" name="テキスト ボックス 12"/>
          <p:cNvSpPr txBox="1"/>
          <p:nvPr userDrawn="1"/>
        </p:nvSpPr>
        <p:spPr>
          <a:xfrm>
            <a:off x="2209398" y="2819159"/>
            <a:ext cx="720080" cy="200358"/>
          </a:xfrm>
          <a:prstGeom prst="rect">
            <a:avLst/>
          </a:prstGeom>
          <a:noFill/>
          <a:effectLst>
            <a:outerShdw algn="ctr" rotWithShape="0">
              <a:schemeClr val="tx1">
                <a:alpha val="90000"/>
              </a:schemeClr>
            </a:outerShdw>
          </a:effectLst>
        </p:spPr>
        <p:txBody>
          <a:bodyPr wrap="square" lIns="36000" tIns="36000" rIns="36000" bIns="36000" rtlCol="0" anchor="ctr">
            <a:noAutofit/>
          </a:bodyPr>
          <a:lstStyle/>
          <a:p>
            <a:pPr algn="ctr"/>
            <a:r>
              <a:rPr kumimoji="1" lang="en-US" altLang="ja-JP" sz="900" b="0" dirty="0">
                <a:solidFill>
                  <a:schemeClr val="bg1"/>
                </a:solidFill>
                <a:effectLst>
                  <a:outerShdw blurRad="50800" dist="38100" dir="5400000" algn="t" rotWithShape="0">
                    <a:prstClr val="black"/>
                  </a:outerShdw>
                </a:effectLst>
              </a:rPr>
              <a:t>SHINJUKU</a:t>
            </a:r>
          </a:p>
          <a:p>
            <a:pPr algn="ctr"/>
            <a:r>
              <a:rPr kumimoji="1" lang="en-US" altLang="ja-JP" sz="900" b="0" dirty="0">
                <a:solidFill>
                  <a:schemeClr val="bg1"/>
                </a:solidFill>
                <a:effectLst>
                  <a:outerShdw blurRad="50800" dist="38100" dir="5400000" algn="t" rotWithShape="0">
                    <a:prstClr val="black"/>
                  </a:outerShdw>
                </a:effectLst>
              </a:rPr>
              <a:t>GYOEN</a:t>
            </a:r>
            <a:endParaRPr kumimoji="1" lang="ja-JP" altLang="en-US" sz="900" b="0" dirty="0">
              <a:solidFill>
                <a:schemeClr val="bg1"/>
              </a:solidFill>
              <a:effectLst>
                <a:outerShdw blurRad="50800" dist="38100" dir="5400000" algn="t" rotWithShape="0">
                  <a:prstClr val="black"/>
                </a:outerShdw>
              </a:effectLst>
            </a:endParaRPr>
          </a:p>
        </p:txBody>
      </p:sp>
      <p:grpSp>
        <p:nvGrpSpPr>
          <p:cNvPr id="2" name="グループ化 13"/>
          <p:cNvGrpSpPr/>
          <p:nvPr userDrawn="1"/>
        </p:nvGrpSpPr>
        <p:grpSpPr>
          <a:xfrm rot="20649500">
            <a:off x="10104627" y="6611158"/>
            <a:ext cx="328936" cy="504056"/>
            <a:chOff x="11513920" y="4572719"/>
            <a:chExt cx="328936" cy="504056"/>
          </a:xfrm>
        </p:grpSpPr>
        <p:grpSp>
          <p:nvGrpSpPr>
            <p:cNvPr id="3" name="グループ化 14"/>
            <p:cNvGrpSpPr/>
            <p:nvPr/>
          </p:nvGrpSpPr>
          <p:grpSpPr>
            <a:xfrm>
              <a:off x="11575392" y="4811823"/>
              <a:ext cx="215920" cy="264952"/>
              <a:chOff x="10963324" y="4029153"/>
              <a:chExt cx="936000" cy="1260000"/>
            </a:xfrm>
          </p:grpSpPr>
          <p:sp>
            <p:nvSpPr>
              <p:cNvPr id="17" name="直角三角形 1"/>
              <p:cNvSpPr/>
              <p:nvPr/>
            </p:nvSpPr>
            <p:spPr bwMode="auto">
              <a:xfrm>
                <a:off x="11431324" y="4029153"/>
                <a:ext cx="468000" cy="1260000"/>
              </a:xfrm>
              <a:custGeom>
                <a:avLst/>
                <a:gdLst>
                  <a:gd name="connsiteX0" fmla="*/ 0 w 432048"/>
                  <a:gd name="connsiteY0" fmla="*/ 1260013 h 1260013"/>
                  <a:gd name="connsiteX1" fmla="*/ 0 w 432048"/>
                  <a:gd name="connsiteY1" fmla="*/ 0 h 1260013"/>
                  <a:gd name="connsiteX2" fmla="*/ 432048 w 432048"/>
                  <a:gd name="connsiteY2" fmla="*/ 1260013 h 1260013"/>
                  <a:gd name="connsiteX3" fmla="*/ 0 w 432048"/>
                  <a:gd name="connsiteY3" fmla="*/ 1260013 h 1260013"/>
                  <a:gd name="connsiteX0-1" fmla="*/ 0 w 432048"/>
                  <a:gd name="connsiteY0-2" fmla="*/ 1009981 h 1260013"/>
                  <a:gd name="connsiteX1-3" fmla="*/ 0 w 432048"/>
                  <a:gd name="connsiteY1-4" fmla="*/ 0 h 1260013"/>
                  <a:gd name="connsiteX2-5" fmla="*/ 432048 w 432048"/>
                  <a:gd name="connsiteY2-6" fmla="*/ 1260013 h 1260013"/>
                  <a:gd name="connsiteX3-7" fmla="*/ 0 w 432048"/>
                  <a:gd name="connsiteY3-8" fmla="*/ 1009981 h 1260013"/>
                </a:gdLst>
                <a:ahLst/>
                <a:cxnLst>
                  <a:cxn ang="0">
                    <a:pos x="connsiteX0-1" y="connsiteY0-2"/>
                  </a:cxn>
                  <a:cxn ang="0">
                    <a:pos x="connsiteX1-3" y="connsiteY1-4"/>
                  </a:cxn>
                  <a:cxn ang="0">
                    <a:pos x="connsiteX2-5" y="connsiteY2-6"/>
                  </a:cxn>
                  <a:cxn ang="0">
                    <a:pos x="connsiteX3-7" y="connsiteY3-8"/>
                  </a:cxn>
                </a:cxnLst>
                <a:rect l="l" t="t" r="r" b="b"/>
                <a:pathLst>
                  <a:path w="432048" h="1260013">
                    <a:moveTo>
                      <a:pt x="0" y="1009981"/>
                    </a:moveTo>
                    <a:lnTo>
                      <a:pt x="0" y="0"/>
                    </a:lnTo>
                    <a:lnTo>
                      <a:pt x="432048" y="1260013"/>
                    </a:lnTo>
                    <a:lnTo>
                      <a:pt x="0" y="1009981"/>
                    </a:lnTo>
                    <a:close/>
                  </a:path>
                </a:pathLst>
              </a:custGeom>
              <a:solidFill>
                <a:schemeClr val="bg1"/>
              </a:solidFill>
              <a:ln w="9525" cap="flat" cmpd="sng" algn="ctr">
                <a:no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Arial" panose="020B0604020202020204" pitchFamily="34" charset="0"/>
                </a:endParaRPr>
              </a:p>
            </p:txBody>
          </p:sp>
          <p:sp>
            <p:nvSpPr>
              <p:cNvPr id="18" name="直角三角形 1"/>
              <p:cNvSpPr/>
              <p:nvPr/>
            </p:nvSpPr>
            <p:spPr bwMode="auto">
              <a:xfrm flipH="1">
                <a:off x="10963324" y="4029153"/>
                <a:ext cx="468000" cy="1260000"/>
              </a:xfrm>
              <a:custGeom>
                <a:avLst/>
                <a:gdLst>
                  <a:gd name="connsiteX0" fmla="*/ 0 w 432048"/>
                  <a:gd name="connsiteY0" fmla="*/ 1260013 h 1260013"/>
                  <a:gd name="connsiteX1" fmla="*/ 0 w 432048"/>
                  <a:gd name="connsiteY1" fmla="*/ 0 h 1260013"/>
                  <a:gd name="connsiteX2" fmla="*/ 432048 w 432048"/>
                  <a:gd name="connsiteY2" fmla="*/ 1260013 h 1260013"/>
                  <a:gd name="connsiteX3" fmla="*/ 0 w 432048"/>
                  <a:gd name="connsiteY3" fmla="*/ 1260013 h 1260013"/>
                  <a:gd name="connsiteX0-1" fmla="*/ 0 w 432048"/>
                  <a:gd name="connsiteY0-2" fmla="*/ 1009981 h 1260013"/>
                  <a:gd name="connsiteX1-3" fmla="*/ 0 w 432048"/>
                  <a:gd name="connsiteY1-4" fmla="*/ 0 h 1260013"/>
                  <a:gd name="connsiteX2-5" fmla="*/ 432048 w 432048"/>
                  <a:gd name="connsiteY2-6" fmla="*/ 1260013 h 1260013"/>
                  <a:gd name="connsiteX3-7" fmla="*/ 0 w 432048"/>
                  <a:gd name="connsiteY3-8" fmla="*/ 1009981 h 1260013"/>
                </a:gdLst>
                <a:ahLst/>
                <a:cxnLst>
                  <a:cxn ang="0">
                    <a:pos x="connsiteX0-1" y="connsiteY0-2"/>
                  </a:cxn>
                  <a:cxn ang="0">
                    <a:pos x="connsiteX1-3" y="connsiteY1-4"/>
                  </a:cxn>
                  <a:cxn ang="0">
                    <a:pos x="connsiteX2-5" y="connsiteY2-6"/>
                  </a:cxn>
                  <a:cxn ang="0">
                    <a:pos x="connsiteX3-7" y="connsiteY3-8"/>
                  </a:cxn>
                </a:cxnLst>
                <a:rect l="l" t="t" r="r" b="b"/>
                <a:pathLst>
                  <a:path w="432048" h="1260013">
                    <a:moveTo>
                      <a:pt x="0" y="1009981"/>
                    </a:moveTo>
                    <a:lnTo>
                      <a:pt x="0" y="0"/>
                    </a:lnTo>
                    <a:lnTo>
                      <a:pt x="432048" y="1260013"/>
                    </a:lnTo>
                    <a:lnTo>
                      <a:pt x="0" y="1009981"/>
                    </a:lnTo>
                    <a:close/>
                  </a:path>
                </a:pathLst>
              </a:custGeom>
              <a:solidFill>
                <a:schemeClr val="accent1"/>
              </a:solidFill>
              <a:ln w="9525" cap="flat" cmpd="sng" algn="ctr">
                <a:no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Arial" panose="020B0604020202020204" pitchFamily="34" charset="0"/>
                </a:endParaRPr>
              </a:p>
            </p:txBody>
          </p:sp>
        </p:grpSp>
        <p:sp>
          <p:nvSpPr>
            <p:cNvPr id="16" name="正方形/長方形 15"/>
            <p:cNvSpPr/>
            <p:nvPr/>
          </p:nvSpPr>
          <p:spPr>
            <a:xfrm>
              <a:off x="11513920" y="4572719"/>
              <a:ext cx="328936" cy="307777"/>
            </a:xfrm>
            <a:prstGeom prst="rect">
              <a:avLst/>
            </a:prstGeom>
          </p:spPr>
          <p:txBody>
            <a:bodyPr wrap="none">
              <a:spAutoFit/>
            </a:bodyPr>
            <a:lstStyle/>
            <a:p>
              <a:r>
                <a:rPr kumimoji="1" lang="en-US" altLang="ja-JP" sz="1400">
                  <a:solidFill>
                    <a:schemeClr val="accent1"/>
                  </a:solidFill>
                  <a:latin typeface="Futura Md BT" panose="020B0602020204020303" pitchFamily="34" charset="0"/>
                </a:rPr>
                <a:t>N</a:t>
              </a:r>
              <a:endParaRPr lang="ja-JP" altLang="en-US" sz="1400"/>
            </a:p>
          </p:txBody>
        </p:sp>
      </p:grpSp>
      <p:sp>
        <p:nvSpPr>
          <p:cNvPr id="19" name="楕円 18"/>
          <p:cNvSpPr/>
          <p:nvPr userDrawn="1"/>
        </p:nvSpPr>
        <p:spPr bwMode="auto">
          <a:xfrm>
            <a:off x="5812885" y="5472819"/>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Arial" panose="020B0604020202020204" pitchFamily="34" charset="0"/>
            </a:endParaRPr>
          </a:p>
        </p:txBody>
      </p:sp>
      <p:sp>
        <p:nvSpPr>
          <p:cNvPr id="20" name="楕円 19"/>
          <p:cNvSpPr/>
          <p:nvPr userDrawn="1"/>
        </p:nvSpPr>
        <p:spPr bwMode="auto">
          <a:xfrm>
            <a:off x="2286360" y="4397884"/>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Arial" panose="020B0604020202020204" pitchFamily="34" charset="0"/>
            </a:endParaRPr>
          </a:p>
        </p:txBody>
      </p:sp>
      <p:sp>
        <p:nvSpPr>
          <p:cNvPr id="21" name="楕円 20"/>
          <p:cNvSpPr/>
          <p:nvPr userDrawn="1"/>
        </p:nvSpPr>
        <p:spPr bwMode="auto">
          <a:xfrm>
            <a:off x="5806397" y="890771"/>
            <a:ext cx="87674" cy="87674"/>
          </a:xfrm>
          <a:prstGeom prst="ellipse">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72000" rIns="72000" bIns="7200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ja-JP" altLang="en-US" sz="12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2_ユーザー設定レイアウト">
    <p:bg>
      <p:bgPr>
        <a:solidFill>
          <a:schemeClr val="accent3"/>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AFD9E49-E122-A088-7591-E03B59B69D9B}"/>
              </a:ext>
            </a:extLst>
          </p:cNvPr>
          <p:cNvSpPr/>
          <p:nvPr userDrawn="1"/>
        </p:nvSpPr>
        <p:spPr>
          <a:xfrm>
            <a:off x="0" y="2808523"/>
            <a:ext cx="10693400" cy="4752739"/>
          </a:xfrm>
          <a:prstGeom prst="rect">
            <a:avLst/>
          </a:prstGeom>
          <a:solidFill>
            <a:srgbClr val="012A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4" name="タイトル 8">
            <a:extLst>
              <a:ext uri="{FF2B5EF4-FFF2-40B4-BE49-F238E27FC236}">
                <a16:creationId xmlns:a16="http://schemas.microsoft.com/office/drawing/2014/main" id="{F177E8F8-F404-07D8-ED7A-5B8C2CD1A182}"/>
              </a:ext>
            </a:extLst>
          </p:cNvPr>
          <p:cNvSpPr txBox="1">
            <a:spLocks/>
          </p:cNvSpPr>
          <p:nvPr userDrawn="1"/>
        </p:nvSpPr>
        <p:spPr>
          <a:xfrm>
            <a:off x="1145171" y="787155"/>
            <a:ext cx="8403059" cy="1116124"/>
          </a:xfrm>
          <a:prstGeom prst="rect">
            <a:avLst/>
          </a:prstGeom>
        </p:spPr>
        <p:txBody>
          <a:bodyPr vert="horz" lIns="0" tIns="0" rIns="144000" bIns="0" rtlCol="0" anchor="ctr">
            <a:noAutofit/>
          </a:bodyPr>
          <a:lstStyle>
            <a:lvl1pPr eaLnBrk="1" hangingPunct="1">
              <a:lnSpc>
                <a:spcPct val="110000"/>
              </a:lnSpc>
              <a:defRPr sz="2000" b="0" i="0">
                <a:solidFill>
                  <a:schemeClr val="tx1"/>
                </a:solidFill>
                <a:latin typeface="Financier Display Medium" panose="02020503070506060203" pitchFamily="18" charset="0"/>
                <a:ea typeface="Noto Serif CJK JP Medium" panose="02020400000000000000" pitchFamily="18" charset="-128"/>
                <a:cs typeface="+mj-cs"/>
              </a:defRPr>
            </a:lvl1pPr>
          </a:lstStyle>
          <a:p>
            <a:pPr algn="ctr" defTabSz="914400">
              <a:lnSpc>
                <a:spcPct val="130000"/>
              </a:lnSpc>
            </a:pPr>
            <a:r>
              <a:rPr kumimoji="1" lang="en-US" altLang="ja-JP" sz="6600" b="1" kern="0" dirty="0">
                <a:solidFill>
                  <a:schemeClr val="accent6"/>
                </a:solidFill>
                <a:latin typeface="Calibre" panose="020B0503030202060203" pitchFamily="34" charset="0"/>
                <a:ea typeface="Noto Sans CJK JP Regular" panose="020B0500000000000000" pitchFamily="34" charset="-128"/>
              </a:rPr>
              <a:t>Please read!</a:t>
            </a:r>
            <a:endParaRPr kumimoji="1" lang="ja-JP" altLang="en-US" sz="6600" b="1" kern="0" dirty="0">
              <a:solidFill>
                <a:schemeClr val="accent6"/>
              </a:solidFill>
              <a:latin typeface="Noto Sans CJK JP Medium" panose="020B0500000000000000" pitchFamily="34" charset="-128"/>
              <a:ea typeface="Noto Sans CJK JP Medium" panose="020B0500000000000000" pitchFamily="34" charset="-128"/>
            </a:endParaRPr>
          </a:p>
        </p:txBody>
      </p:sp>
      <p:sp>
        <p:nvSpPr>
          <p:cNvPr id="5" name="正方形/長方形 4">
            <a:extLst>
              <a:ext uri="{FF2B5EF4-FFF2-40B4-BE49-F238E27FC236}">
                <a16:creationId xmlns:a16="http://schemas.microsoft.com/office/drawing/2014/main" id="{89E97B61-53B4-1A97-5D51-212399CBBEC0}"/>
              </a:ext>
            </a:extLst>
          </p:cNvPr>
          <p:cNvSpPr/>
          <p:nvPr userDrawn="1"/>
        </p:nvSpPr>
        <p:spPr>
          <a:xfrm>
            <a:off x="652723" y="3268924"/>
            <a:ext cx="1080118" cy="520271"/>
          </a:xfrm>
          <a:prstGeom prst="rect">
            <a:avLst/>
          </a:prstGeom>
          <a:noFill/>
        </p:spPr>
        <p:txBody>
          <a:bodyPr wrap="square">
            <a:spAutoFit/>
          </a:bodyPr>
          <a:lstStyle/>
          <a:p>
            <a:pPr marL="0" marR="0" lvl="0" indent="0" algn="r" defTabSz="914400" rtl="0" eaLnBrk="1" fontAlgn="auto" latinLnBrk="0" hangingPunct="1">
              <a:lnSpc>
                <a:spcPct val="130000"/>
              </a:lnSpc>
              <a:spcBef>
                <a:spcPts val="0"/>
              </a:spcBef>
              <a:spcAft>
                <a:spcPts val="600"/>
              </a:spcAft>
              <a:buClrTx/>
              <a:buSzTx/>
              <a:buFontTx/>
              <a:buNone/>
              <a:tabLst/>
              <a:defRPr/>
            </a:pPr>
            <a:r>
              <a:rPr kumimoji="0" lang="ja-JP" altLang="ja-JP" sz="2400" u="none" strike="noStrike" kern="0" cap="none" spc="0" normalizeH="0" baseline="0" noProof="0" dirty="0">
                <a:ln>
                  <a:noFill/>
                </a:ln>
                <a:solidFill>
                  <a:schemeClr val="bg2"/>
                </a:solidFill>
                <a:effectLst/>
                <a:uLnTx/>
                <a:uFillTx/>
                <a:latin typeface="Calibre" panose="020B0503030202060203" pitchFamily="34" charset="0"/>
                <a:ea typeface="Noto Sans CJK JP Regular" panose="020B0500000000000000" pitchFamily="34" charset="-128"/>
              </a:rPr>
              <a:t> </a:t>
            </a:r>
            <a:r>
              <a:rPr kumimoji="0" lang="en-US" altLang="ja-JP" sz="2400" u="none" strike="noStrike" kern="0" cap="none" spc="0" normalizeH="0" baseline="0" noProof="0" dirty="0">
                <a:ln>
                  <a:noFill/>
                </a:ln>
                <a:solidFill>
                  <a:schemeClr val="bg2"/>
                </a:solidFill>
                <a:effectLst/>
                <a:uLnTx/>
                <a:uFillTx/>
                <a:latin typeface="Calibre" panose="020B0503030202060203" pitchFamily="34" charset="0"/>
                <a:ea typeface="Noto Sans CJK JP Regular" panose="020B0500000000000000" pitchFamily="34" charset="-128"/>
              </a:rPr>
              <a:t>Rules</a:t>
            </a:r>
            <a:endParaRPr kumimoji="0" lang="ja-JP" altLang="en-US" sz="2400" u="none" strike="noStrike" kern="0" cap="none" spc="0" normalizeH="0" baseline="0" noProof="0" dirty="0">
              <a:ln>
                <a:noFill/>
              </a:ln>
              <a:solidFill>
                <a:schemeClr val="bg2"/>
              </a:solidFill>
              <a:effectLst/>
              <a:uLnTx/>
              <a:uFillTx/>
              <a:latin typeface="Calibre" panose="020B0503030202060203" pitchFamily="34" charset="0"/>
              <a:ea typeface="Noto Sans CJK JP Regular" panose="020B0500000000000000" pitchFamily="34" charset="-128"/>
            </a:endParaRPr>
          </a:p>
        </p:txBody>
      </p:sp>
      <p:sp>
        <p:nvSpPr>
          <p:cNvPr id="6" name="正方形/長方形 5">
            <a:extLst>
              <a:ext uri="{FF2B5EF4-FFF2-40B4-BE49-F238E27FC236}">
                <a16:creationId xmlns:a16="http://schemas.microsoft.com/office/drawing/2014/main" id="{CB15E4A6-D71D-0470-B5E5-61309AB3E4AB}"/>
              </a:ext>
            </a:extLst>
          </p:cNvPr>
          <p:cNvSpPr/>
          <p:nvPr userDrawn="1"/>
        </p:nvSpPr>
        <p:spPr>
          <a:xfrm>
            <a:off x="1989303" y="3285112"/>
            <a:ext cx="8541961" cy="1534523"/>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600"/>
              </a:spcAft>
              <a:buClrTx/>
              <a:buSzTx/>
              <a:buFontTx/>
              <a:buNone/>
              <a:tabLst/>
              <a:defRPr/>
            </a:pPr>
            <a:r>
              <a:rPr kumimoji="0" lang="en-US" altLang="ja-JP" sz="24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Do </a:t>
            </a:r>
            <a:r>
              <a:rPr kumimoji="0" lang="en-US" altLang="ja-JP" sz="24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not provide </a:t>
            </a:r>
            <a:r>
              <a:rPr kumimoji="0" lang="en-US" altLang="ja-JP" sz="24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this file outside CBRE in </a:t>
            </a:r>
            <a:r>
              <a:rPr kumimoji="0" lang="en-US" altLang="ja-JP" sz="24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PPT</a:t>
            </a:r>
            <a:r>
              <a:rPr kumimoji="0" lang="en-US" altLang="ja-JP" sz="24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 </a:t>
            </a:r>
            <a:r>
              <a:rPr kumimoji="0" lang="en-US" altLang="ja-JP" sz="24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format.</a:t>
            </a:r>
            <a:r>
              <a:rPr kumimoji="0" lang="ja-JP" altLang="en-US" sz="24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 </a:t>
            </a:r>
            <a:endParaRPr kumimoji="0" lang="en-US" altLang="ja-JP" sz="24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endParaRPr>
          </a:p>
          <a:p>
            <a:pPr marL="0" marR="0" lvl="0" indent="0" algn="l" defTabSz="914400" rtl="0" eaLnBrk="1" fontAlgn="auto" latinLnBrk="0" hangingPunct="1">
              <a:lnSpc>
                <a:spcPct val="130000"/>
              </a:lnSpc>
              <a:spcBef>
                <a:spcPts val="0"/>
              </a:spcBef>
              <a:spcAft>
                <a:spcPts val="600"/>
              </a:spcAft>
              <a:buClrTx/>
              <a:buSzTx/>
              <a:buFontTx/>
              <a:buNone/>
              <a:tabLst/>
              <a:defRPr/>
            </a:pPr>
            <a:r>
              <a:rPr kumimoji="0" lang="en-US" altLang="ja-JP" sz="2400" u="none" strike="noStrike" kern="0" cap="none" spc="0" normalizeH="0" baseline="0" noProof="0" dirty="0">
                <a:ln>
                  <a:noFill/>
                </a:ln>
                <a:solidFill>
                  <a:srgbClr val="17E88F"/>
                </a:solidFill>
                <a:effectLst/>
                <a:uLnTx/>
                <a:uFillTx/>
                <a:latin typeface="Calibre" panose="020B0503030202060203" pitchFamily="34" charset="0"/>
                <a:ea typeface="Noto Sans CJK JP Regular" panose="020B0500000000000000" pitchFamily="34" charset="-128"/>
              </a:rPr>
              <a:t>Please convert to PDF</a:t>
            </a:r>
            <a:r>
              <a:rPr kumimoji="0" lang="en-US" altLang="ja-JP" sz="24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 format when sending out to external parties.</a:t>
            </a:r>
          </a:p>
          <a:p>
            <a:pPr marL="0" marR="0" lvl="0" indent="0" algn="l" defTabSz="914400" rtl="0" eaLnBrk="1" fontAlgn="auto" latinLnBrk="0" hangingPunct="1">
              <a:lnSpc>
                <a:spcPct val="130000"/>
              </a:lnSpc>
              <a:spcBef>
                <a:spcPts val="0"/>
              </a:spcBef>
              <a:spcAft>
                <a:spcPts val="600"/>
              </a:spcAft>
              <a:buClrTx/>
              <a:buSzTx/>
              <a:buFontTx/>
              <a:buNone/>
              <a:tabLst/>
              <a:defRPr/>
            </a:pPr>
            <a:r>
              <a:rPr kumimoji="0" lang="ja-JP" altLang="en-US" sz="18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a:t>
            </a:r>
            <a:r>
              <a:rPr kumimoji="0" lang="en-US" altLang="ja-JP" sz="18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Do not exclude the disclaimer page (last slide).</a:t>
            </a:r>
          </a:p>
        </p:txBody>
      </p:sp>
      <p:sp>
        <p:nvSpPr>
          <p:cNvPr id="7" name="正方形/長方形 6">
            <a:extLst>
              <a:ext uri="{FF2B5EF4-FFF2-40B4-BE49-F238E27FC236}">
                <a16:creationId xmlns:a16="http://schemas.microsoft.com/office/drawing/2014/main" id="{B0EC4B06-B1F1-65C8-9DC1-DDF2340B1167}"/>
              </a:ext>
            </a:extLst>
          </p:cNvPr>
          <p:cNvSpPr/>
          <p:nvPr userDrawn="1"/>
        </p:nvSpPr>
        <p:spPr>
          <a:xfrm>
            <a:off x="1989304" y="5301544"/>
            <a:ext cx="8541967" cy="1647439"/>
          </a:xfrm>
          <a:prstGeom prst="rect">
            <a:avLst/>
          </a:prstGeom>
          <a:noFill/>
        </p:spPr>
        <p:txBody>
          <a:bodyPr wrap="square">
            <a:spAutoFit/>
          </a:bodyPr>
          <a:lstStyle/>
          <a:p>
            <a:pPr marL="177750" marR="0" lvl="0" indent="-177750" algn="l"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en-US" altLang="ja-JP" sz="18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You can add your client's name or date in cover page. </a:t>
            </a:r>
          </a:p>
          <a:p>
            <a:pPr marL="177750" marR="0" lvl="0" indent="-177750" algn="l"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en-US" altLang="ja-JP" sz="18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You can delete the unnecessary submarkets from any of the graphs, just by selecting the item and deleting them.</a:t>
            </a:r>
          </a:p>
          <a:p>
            <a:pPr marL="177750" marR="0" lvl="0" indent="-177750" algn="l"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en-US" altLang="ja-JP" sz="1800" u="none" strike="noStrike" kern="0" cap="none" spc="0" normalizeH="0" baseline="0" noProof="0" dirty="0">
                <a:ln>
                  <a:noFill/>
                </a:ln>
                <a:solidFill>
                  <a:schemeClr val="bg1"/>
                </a:solidFill>
                <a:effectLst/>
                <a:uLnTx/>
                <a:uFillTx/>
                <a:latin typeface="Calibre" panose="020B0503030202060203" pitchFamily="34" charset="0"/>
                <a:ea typeface="Noto Sans CJK JP Regular" panose="020B0500000000000000" pitchFamily="34" charset="-128"/>
              </a:rPr>
              <a:t>When printing in booklet format, multiples of 4 are recommended for the number of pages.</a:t>
            </a:r>
          </a:p>
        </p:txBody>
      </p:sp>
      <p:cxnSp>
        <p:nvCxnSpPr>
          <p:cNvPr id="8" name="直線コネクタ 7">
            <a:extLst>
              <a:ext uri="{FF2B5EF4-FFF2-40B4-BE49-F238E27FC236}">
                <a16:creationId xmlns:a16="http://schemas.microsoft.com/office/drawing/2014/main" id="{370668E8-C63B-25A2-C114-4C19FA015B17}"/>
              </a:ext>
            </a:extLst>
          </p:cNvPr>
          <p:cNvCxnSpPr>
            <a:cxnSpLocks/>
          </p:cNvCxnSpPr>
          <p:nvPr userDrawn="1"/>
        </p:nvCxnSpPr>
        <p:spPr>
          <a:xfrm>
            <a:off x="3150456" y="2088443"/>
            <a:ext cx="4320480"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A96E3511-5AC5-69D2-05A4-2DB8D3D33F72}"/>
              </a:ext>
            </a:extLst>
          </p:cNvPr>
          <p:cNvSpPr/>
          <p:nvPr userDrawn="1"/>
        </p:nvSpPr>
        <p:spPr>
          <a:xfrm>
            <a:off x="652723" y="5264720"/>
            <a:ext cx="1080120" cy="520271"/>
          </a:xfrm>
          <a:prstGeom prst="rect">
            <a:avLst/>
          </a:prstGeom>
          <a:noFill/>
        </p:spPr>
        <p:txBody>
          <a:bodyPr wrap="square">
            <a:spAutoFit/>
          </a:bodyPr>
          <a:lstStyle/>
          <a:p>
            <a:pPr marL="0" marR="0" lvl="0" indent="0" algn="r" defTabSz="914400" rtl="0" eaLnBrk="1" fontAlgn="auto" latinLnBrk="0" hangingPunct="1">
              <a:lnSpc>
                <a:spcPct val="130000"/>
              </a:lnSpc>
              <a:spcBef>
                <a:spcPts val="0"/>
              </a:spcBef>
              <a:spcAft>
                <a:spcPts val="600"/>
              </a:spcAft>
              <a:buClrTx/>
              <a:buSzTx/>
              <a:buFontTx/>
              <a:buNone/>
              <a:tabLst/>
              <a:defRPr/>
            </a:pPr>
            <a:r>
              <a:rPr kumimoji="0" lang="en-US" altLang="ja-JP" sz="2400" u="none" strike="noStrike" kern="0" cap="none" spc="0" normalizeH="0" baseline="0" noProof="0" dirty="0">
                <a:ln>
                  <a:noFill/>
                </a:ln>
                <a:solidFill>
                  <a:schemeClr val="bg2"/>
                </a:solidFill>
                <a:effectLst/>
                <a:uLnTx/>
                <a:uFillTx/>
                <a:latin typeface="Calibre" panose="020B0503030202060203" pitchFamily="34" charset="0"/>
                <a:ea typeface="Noto Sans CJK JP Regular" panose="020B0500000000000000" pitchFamily="34" charset="-128"/>
              </a:rPr>
              <a:t>Guides</a:t>
            </a:r>
            <a:endParaRPr kumimoji="0" lang="ja-JP" altLang="en-US" sz="2400" u="none" strike="noStrike" kern="0" cap="none" spc="0" normalizeH="0" baseline="0" noProof="0" dirty="0">
              <a:ln>
                <a:noFill/>
              </a:ln>
              <a:solidFill>
                <a:schemeClr val="bg2"/>
              </a:solidFill>
              <a:effectLst/>
              <a:uLnTx/>
              <a:uFillTx/>
              <a:latin typeface="Calibre" panose="020B0503030202060203" pitchFamily="34" charset="0"/>
              <a:ea typeface="Noto Sans CJK JP Regular" panose="020B0500000000000000" pitchFamily="34" charset="-128"/>
            </a:endParaRPr>
          </a:p>
        </p:txBody>
      </p:sp>
      <p:cxnSp>
        <p:nvCxnSpPr>
          <p:cNvPr id="10" name="直線コネクタ 9">
            <a:extLst>
              <a:ext uri="{FF2B5EF4-FFF2-40B4-BE49-F238E27FC236}">
                <a16:creationId xmlns:a16="http://schemas.microsoft.com/office/drawing/2014/main" id="{2678D9B9-0A67-7520-7618-D6FFDABBD246}"/>
              </a:ext>
            </a:extLst>
          </p:cNvPr>
          <p:cNvCxnSpPr/>
          <p:nvPr userDrawn="1"/>
        </p:nvCxnSpPr>
        <p:spPr>
          <a:xfrm>
            <a:off x="1840854" y="3319105"/>
            <a:ext cx="0" cy="149810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41BDDD27-57F6-7D07-53A5-FD1AD6AA037A}"/>
              </a:ext>
            </a:extLst>
          </p:cNvPr>
          <p:cNvCxnSpPr>
            <a:cxnSpLocks/>
          </p:cNvCxnSpPr>
          <p:nvPr userDrawn="1"/>
        </p:nvCxnSpPr>
        <p:spPr>
          <a:xfrm>
            <a:off x="1840854" y="5314159"/>
            <a:ext cx="0" cy="1634824"/>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542517"/>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itle Placeholder 13"/>
          <p:cNvSpPr>
            <a:spLocks noGrp="1"/>
          </p:cNvSpPr>
          <p:nvPr>
            <p:ph type="title"/>
          </p:nvPr>
        </p:nvSpPr>
        <p:spPr>
          <a:xfrm>
            <a:off x="448346" y="1766047"/>
            <a:ext cx="2606516" cy="1461495"/>
          </a:xfrm>
          <a:prstGeom prst="rect">
            <a:avLst/>
          </a:prstGeom>
        </p:spPr>
        <p:txBody>
          <a:bodyPr vert="horz" lIns="0" tIns="0" rIns="144014" bIns="0" rtlCol="0" anchor="t">
            <a:noAutofit/>
          </a:bodyPr>
          <a:lstStyle/>
          <a:p>
            <a:r>
              <a:rPr lang="en-US"/>
              <a:t>Click to edit Master title style</a:t>
            </a:r>
            <a:endParaRPr lang="en-GB"/>
          </a:p>
        </p:txBody>
      </p:sp>
      <p:sp>
        <p:nvSpPr>
          <p:cNvPr id="18" name="Text Placeholder 17"/>
          <p:cNvSpPr>
            <a:spLocks noGrp="1"/>
          </p:cNvSpPr>
          <p:nvPr>
            <p:ph type="body" idx="1"/>
          </p:nvPr>
        </p:nvSpPr>
        <p:spPr>
          <a:xfrm>
            <a:off x="3143970" y="1766047"/>
            <a:ext cx="3056252" cy="4713537"/>
          </a:xfrm>
          <a:prstGeom prst="rect">
            <a:avLst/>
          </a:prstGeom>
        </p:spPr>
        <p:txBody>
          <a:bodyPr vert="horz" lIns="0" tIns="0" rIns="0" bIns="0" rtlCol="0">
            <a:noAutofit/>
          </a:bodyPr>
          <a:lstStyle/>
          <a:p>
            <a:pPr lvl="0"/>
            <a:r>
              <a:rPr lang="en-US"/>
              <a:t>Heading 1</a:t>
            </a:r>
          </a:p>
          <a:p>
            <a:pPr lvl="1"/>
            <a:r>
              <a:rPr lang="en-US"/>
              <a:t>Heading 2</a:t>
            </a:r>
          </a:p>
          <a:p>
            <a:pPr lvl="2"/>
            <a:r>
              <a:rPr lang="en-US"/>
              <a:t>Body Copy</a:t>
            </a:r>
          </a:p>
          <a:p>
            <a:pPr lvl="3"/>
            <a:r>
              <a:rPr lang="en-US"/>
              <a:t>Body Bullet</a:t>
            </a:r>
          </a:p>
          <a:p>
            <a:pPr lvl="4"/>
            <a:r>
              <a:rPr lang="en-US"/>
              <a:t>Body Bullet 2</a:t>
            </a:r>
          </a:p>
          <a:p>
            <a:pPr lvl="5"/>
            <a:r>
              <a:rPr lang="en-US"/>
              <a:t>Heading 3</a:t>
            </a:r>
          </a:p>
          <a:p>
            <a:pPr lvl="6"/>
            <a:r>
              <a:rPr lang="en-US"/>
              <a:t>Caption</a:t>
            </a:r>
          </a:p>
          <a:p>
            <a:pPr lvl="7"/>
            <a:r>
              <a:rPr lang="en-US"/>
              <a:t>Caption copy</a:t>
            </a:r>
          </a:p>
          <a:p>
            <a:pPr lvl="8"/>
            <a:r>
              <a:rPr lang="en-US"/>
              <a:t>Caption bullet</a:t>
            </a:r>
            <a:endParaRPr lang="en-GB"/>
          </a:p>
        </p:txBody>
      </p:sp>
      <p:sp>
        <p:nvSpPr>
          <p:cNvPr id="8" name="TextBox 7"/>
          <p:cNvSpPr txBox="1"/>
          <p:nvPr userDrawn="1"/>
        </p:nvSpPr>
        <p:spPr>
          <a:xfrm>
            <a:off x="9193747" y="7045477"/>
            <a:ext cx="1052500" cy="246273"/>
          </a:xfrm>
          <a:prstGeom prst="rect">
            <a:avLst/>
          </a:prstGeom>
          <a:noFill/>
        </p:spPr>
        <p:txBody>
          <a:bodyPr wrap="square" lIns="0" tIns="0" rIns="0" bIns="0" anchor="b">
            <a:spAutoFit/>
          </a:bodyPr>
          <a:lstStyle/>
          <a:p>
            <a:pPr marL="0" marR="0" lvl="0" indent="0" algn="r" defTabSz="1007745" rtl="0" eaLnBrk="1" fontAlgn="auto" latinLnBrk="0" hangingPunct="1">
              <a:lnSpc>
                <a:spcPct val="100000"/>
              </a:lnSpc>
              <a:spcBef>
                <a:spcPts val="0"/>
              </a:spcBef>
              <a:spcAft>
                <a:spcPts val="0"/>
              </a:spcAft>
              <a:buClrTx/>
              <a:buSzTx/>
              <a:buFontTx/>
              <a:buNone/>
              <a:defRPr/>
            </a:pPr>
            <a:fld id="{D63BF8EB-03DE-4766-B402-4BCC84FD30A0}" type="slidenum">
              <a:rPr kumimoji="0" lang="en-GB" sz="1600" b="0" i="0" u="none" strike="noStrike" kern="1200" cap="none" spc="0" normalizeH="0" baseline="0" noProof="0" smtClean="0">
                <a:ln>
                  <a:noFill/>
                </a:ln>
                <a:solidFill>
                  <a:srgbClr val="425254"/>
                </a:solidFill>
                <a:effectLst/>
                <a:uLnTx/>
                <a:uFillTx/>
                <a:latin typeface="Calibre"/>
                <a:ea typeface="+mn-ea"/>
                <a:cs typeface="+mn-cs"/>
              </a:rPr>
              <a:t>‹#›</a:t>
            </a:fld>
            <a:endParaRPr kumimoji="0" lang="en-GB" sz="1600" b="0" i="0" u="none" strike="noStrike" kern="1200" cap="none" spc="0" normalizeH="0" baseline="0" noProof="0" dirty="0">
              <a:ln>
                <a:noFill/>
              </a:ln>
              <a:solidFill>
                <a:srgbClr val="425254"/>
              </a:solidFill>
              <a:effectLst/>
              <a:uLnTx/>
              <a:uFillTx/>
              <a:latin typeface="Calibre"/>
              <a:ea typeface="+mn-ea"/>
              <a:cs typeface="+mn-cs"/>
            </a:endParaRPr>
          </a:p>
        </p:txBody>
      </p:sp>
      <p:pic>
        <p:nvPicPr>
          <p:cNvPr id="6" name="Picture 12"/>
          <p:cNvPicPr>
            <a:picLocks noChangeAspect="1"/>
          </p:cNvPicPr>
          <p:nvPr userDrawn="1"/>
        </p:nvPicPr>
        <p:blipFill>
          <a:blip r:embed="rId7" cstate="print"/>
          <a:stretch>
            <a:fillRect/>
          </a:stretch>
        </p:blipFill>
        <p:spPr>
          <a:xfrm>
            <a:off x="447153" y="7053075"/>
            <a:ext cx="900134" cy="2243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dt="0"/>
  <p:txStyles>
    <p:titleStyle>
      <a:lvl1pPr eaLnBrk="1" hangingPunct="1">
        <a:lnSpc>
          <a:spcPct val="90000"/>
        </a:lnSpc>
        <a:defRPr sz="2600">
          <a:solidFill>
            <a:schemeClr val="tx1"/>
          </a:solidFill>
          <a:latin typeface="+mj-lt"/>
          <a:ea typeface="+mj-ea"/>
          <a:cs typeface="+mj-cs"/>
        </a:defRPr>
      </a:lvl1pPr>
    </p:titleStyle>
    <p:bodyStyle>
      <a:lvl1pPr marL="0" eaLnBrk="1" hangingPunct="1">
        <a:spcBef>
          <a:spcPts val="1325"/>
        </a:spcBef>
        <a:spcAft>
          <a:spcPts val="1325"/>
        </a:spcAft>
        <a:defRPr sz="2200">
          <a:solidFill>
            <a:schemeClr val="tx1"/>
          </a:solidFill>
          <a:latin typeface="Calibre Light" panose="020B0303030202060203" pitchFamily="34" charset="0"/>
          <a:ea typeface="+mn-ea"/>
          <a:cs typeface="+mn-cs"/>
        </a:defRPr>
      </a:lvl1pPr>
      <a:lvl2pPr marL="0" indent="0" eaLnBrk="1" hangingPunct="1">
        <a:spcBef>
          <a:spcPts val="1325"/>
        </a:spcBef>
        <a:spcAft>
          <a:spcPts val="660"/>
        </a:spcAft>
        <a:defRPr sz="1700" b="0">
          <a:solidFill>
            <a:schemeClr val="tx1"/>
          </a:solidFill>
          <a:latin typeface="Calibre Semibold" panose="020B0703030202060203" pitchFamily="34" charset="0"/>
          <a:ea typeface="+mn-ea"/>
          <a:cs typeface="+mn-cs"/>
        </a:defRPr>
      </a:lvl2pPr>
      <a:lvl3pPr marL="0" indent="0" eaLnBrk="1" hangingPunct="1">
        <a:spcBef>
          <a:spcPts val="330"/>
        </a:spcBef>
        <a:spcAft>
          <a:spcPts val="330"/>
        </a:spcAft>
        <a:defRPr sz="1300">
          <a:solidFill>
            <a:schemeClr val="tx1"/>
          </a:solidFill>
          <a:latin typeface="+mn-lt"/>
          <a:ea typeface="+mn-ea"/>
          <a:cs typeface="+mn-cs"/>
        </a:defRPr>
      </a:lvl3pPr>
      <a:lvl4pPr marL="189230" indent="-189230" eaLnBrk="1" hangingPunct="1">
        <a:spcBef>
          <a:spcPts val="330"/>
        </a:spcBef>
        <a:spcAft>
          <a:spcPts val="330"/>
        </a:spcAft>
        <a:buClr>
          <a:schemeClr val="tx1"/>
        </a:buClr>
        <a:buFont typeface="SwissReSansOTLight" panose="04000400000000000000" pitchFamily="82" charset="0"/>
        <a:buChar char="–"/>
        <a:defRPr sz="1300">
          <a:solidFill>
            <a:schemeClr val="tx1"/>
          </a:solidFill>
          <a:latin typeface="+mn-lt"/>
          <a:ea typeface="+mn-ea"/>
          <a:cs typeface="+mn-cs"/>
        </a:defRPr>
      </a:lvl4pPr>
      <a:lvl5pPr marL="393700" indent="-194310" eaLnBrk="1" hangingPunct="1">
        <a:spcBef>
          <a:spcPts val="330"/>
        </a:spcBef>
        <a:spcAft>
          <a:spcPts val="330"/>
        </a:spcAft>
        <a:buFont typeface="SwissReSansOTLight" panose="04000400000000000000" pitchFamily="82" charset="0"/>
        <a:buChar char="–"/>
        <a:defRPr sz="1300" b="0">
          <a:solidFill>
            <a:schemeClr val="tx1"/>
          </a:solidFill>
          <a:latin typeface="+mn-lt"/>
          <a:ea typeface="+mn-ea"/>
          <a:cs typeface="+mn-cs"/>
        </a:defRPr>
      </a:lvl5pPr>
      <a:lvl6pPr marL="0" indent="0" eaLnBrk="1" hangingPunct="1">
        <a:spcBef>
          <a:spcPts val="660"/>
        </a:spcBef>
        <a:spcAft>
          <a:spcPts val="0"/>
        </a:spcAft>
        <a:buFont typeface="SwissReSansOTLight" panose="04000400000000000000" pitchFamily="82" charset="0"/>
        <a:buNone/>
        <a:defRPr sz="1300">
          <a:solidFill>
            <a:schemeClr val="tx1"/>
          </a:solidFill>
          <a:latin typeface="Calibre Semibold" panose="020B0703030202060203" pitchFamily="34" charset="0"/>
          <a:ea typeface="+mn-ea"/>
          <a:cs typeface="+mn-cs"/>
        </a:defRPr>
      </a:lvl6pPr>
      <a:lvl7pPr marL="0" indent="0" eaLnBrk="1" hangingPunct="1">
        <a:spcBef>
          <a:spcPts val="660"/>
        </a:spcBef>
        <a:spcAft>
          <a:spcPts val="0"/>
        </a:spcAft>
        <a:defRPr sz="1200">
          <a:solidFill>
            <a:schemeClr val="tx1"/>
          </a:solidFill>
          <a:latin typeface="Calibre Semibold" panose="020B0703030202060203" pitchFamily="34" charset="0"/>
          <a:ea typeface="+mn-ea"/>
          <a:cs typeface="+mn-cs"/>
        </a:defRPr>
      </a:lvl7pPr>
      <a:lvl8pPr marL="0" indent="0" eaLnBrk="1" hangingPunct="1">
        <a:spcBef>
          <a:spcPts val="330"/>
        </a:spcBef>
        <a:spcAft>
          <a:spcPts val="330"/>
        </a:spcAft>
        <a:defRPr sz="1200">
          <a:solidFill>
            <a:schemeClr val="tx1"/>
          </a:solidFill>
          <a:latin typeface="+mn-lt"/>
          <a:ea typeface="+mn-ea"/>
          <a:cs typeface="+mn-cs"/>
        </a:defRPr>
      </a:lvl8pPr>
      <a:lvl9pPr marL="189230" indent="-189230" eaLnBrk="1" hangingPunct="1">
        <a:spcBef>
          <a:spcPts val="220"/>
        </a:spcBef>
        <a:buFont typeface="SwissReSansOTLight" panose="04000400000000000000" pitchFamily="82" charset="0"/>
        <a:buChar char="–"/>
        <a:defRPr sz="1200">
          <a:solidFill>
            <a:schemeClr val="tx1"/>
          </a:solidFill>
          <a:latin typeface="+mn-lt"/>
          <a:ea typeface="+mn-ea"/>
          <a:cs typeface="+mn-cs"/>
        </a:defRPr>
      </a:lvl9pPr>
    </p:bodyStyle>
    <p:otherStyle>
      <a:lvl1pPr marL="0" eaLnBrk="1" hangingPunct="1">
        <a:defRPr>
          <a:latin typeface="+mn-lt"/>
          <a:ea typeface="+mn-ea"/>
          <a:cs typeface="+mn-cs"/>
        </a:defRPr>
      </a:lvl1pPr>
      <a:lvl2pPr marL="305435" eaLnBrk="1" hangingPunct="1">
        <a:defRPr>
          <a:latin typeface="+mn-lt"/>
          <a:ea typeface="+mn-ea"/>
          <a:cs typeface="+mn-cs"/>
        </a:defRPr>
      </a:lvl2pPr>
      <a:lvl3pPr marL="611505" eaLnBrk="1" hangingPunct="1">
        <a:defRPr>
          <a:latin typeface="+mn-lt"/>
          <a:ea typeface="+mn-ea"/>
          <a:cs typeface="+mn-cs"/>
        </a:defRPr>
      </a:lvl3pPr>
      <a:lvl4pPr marL="916940" eaLnBrk="1" hangingPunct="1">
        <a:defRPr>
          <a:latin typeface="+mn-lt"/>
          <a:ea typeface="+mn-ea"/>
          <a:cs typeface="+mn-cs"/>
        </a:defRPr>
      </a:lvl4pPr>
      <a:lvl5pPr marL="1222375" eaLnBrk="1" hangingPunct="1">
        <a:defRPr>
          <a:latin typeface="+mn-lt"/>
          <a:ea typeface="+mn-ea"/>
          <a:cs typeface="+mn-cs"/>
        </a:defRPr>
      </a:lvl5pPr>
      <a:lvl6pPr marL="1528445" eaLnBrk="1" hangingPunct="1">
        <a:defRPr>
          <a:latin typeface="+mn-lt"/>
          <a:ea typeface="+mn-ea"/>
          <a:cs typeface="+mn-cs"/>
        </a:defRPr>
      </a:lvl6pPr>
      <a:lvl7pPr marL="1833880" eaLnBrk="1" hangingPunct="1">
        <a:defRPr>
          <a:latin typeface="+mn-lt"/>
          <a:ea typeface="+mn-ea"/>
          <a:cs typeface="+mn-cs"/>
        </a:defRPr>
      </a:lvl7pPr>
      <a:lvl8pPr marL="2139315" eaLnBrk="1" hangingPunct="1">
        <a:defRPr>
          <a:latin typeface="+mn-lt"/>
          <a:ea typeface="+mn-ea"/>
          <a:cs typeface="+mn-cs"/>
        </a:defRPr>
      </a:lvl8pPr>
      <a:lvl9pPr marL="2445385"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1.xml"/><Relationship Id="rId3" Type="http://schemas.openxmlformats.org/officeDocument/2006/relationships/chart" Target="../charts/chart2.xml"/></Relationships>
</file>

<file path=ppt/slides/_rels/slide8.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tags" Target="../tags/tag3.xml"/><Relationship Id="rId3" Type="http://schemas.openxmlformats.org/officeDocument/2006/relationships/tags" Target="../tags/tag4.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8.xml"/></Relationships>
</file>

<file path=ppt/slides/_rels/slide20.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3.xml"/><Relationship Id="rId3" Type="http://schemas.openxmlformats.org/officeDocument/2006/relationships/image" Target="../media/image10.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1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22085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5"/>
          <p:cNvSpPr txBox="1"/>
          <p:nvPr/>
        </p:nvSpPr>
        <p:spPr>
          <a:xfrm>
            <a:off x="774192" y="2999764"/>
            <a:ext cx="4262462" cy="349702"/>
          </a:xfrm>
          <a:prstGeom prst="rect">
            <a:avLst/>
          </a:prstGeom>
          <a:noFill/>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ja-JP" sz="1800" b="0" i="0" u="none" strike="noStrike" kern="0" cap="none" spc="300" normalizeH="0" baseline="0" noProof="0" dirty="0">
                <a:ln>
                  <a:noFill/>
                </a:ln>
                <a:solidFill>
                  <a:schemeClr val="bg1"/>
                </a:solidFill>
                <a:effectLst/>
                <a:uLnTx/>
                <a:uFillTx/>
                <a:latin typeface="Futura Md BT" panose="020B0602020204020303" pitchFamily="34" charset="0"/>
                <a:ea typeface="+mj-ea"/>
                <a:cs typeface="Meiryo UI" panose="020B0604030504040204" pitchFamily="50" charset="-128"/>
              </a:rPr>
              <a:t>2019</a:t>
            </a:r>
            <a:r>
              <a:rPr kumimoji="1" lang="ja-JP" altLang="en-US" sz="1800" b="0" i="0" u="none" strike="noStrike" kern="0" cap="none" spc="300" normalizeH="0" baseline="0" noProof="0" dirty="0">
                <a:ln>
                  <a:noFill/>
                </a:ln>
                <a:solidFill>
                  <a:schemeClr val="bg1"/>
                </a:solidFill>
                <a:effectLst/>
                <a:uLnTx/>
                <a:uFillTx/>
                <a:latin typeface="Futura Md BT" panose="020B0602020204020303" pitchFamily="34" charset="0"/>
                <a:ea typeface="+mj-ea"/>
                <a:cs typeface="Meiryo UI" panose="020B0604030504040204" pitchFamily="50" charset="-128"/>
              </a:rPr>
              <a:t>年</a:t>
            </a:r>
            <a:r>
              <a:rPr kumimoji="1" lang="en-US" altLang="ja-JP" sz="1800" kern="0" spc="300" dirty="0">
                <a:solidFill>
                  <a:schemeClr val="bg1"/>
                </a:solidFill>
                <a:latin typeface="Futura Md BT" panose="020B0602020204020303" pitchFamily="34" charset="0"/>
                <a:ea typeface="+mj-ea"/>
                <a:cs typeface="Meiryo UI" panose="020B0604030504040204" pitchFamily="50" charset="-128"/>
              </a:rPr>
              <a:t> 1</a:t>
            </a:r>
            <a:r>
              <a:rPr kumimoji="1" lang="ja-JP" altLang="en-US" sz="1800" b="0" i="0" u="none" strike="noStrike" kern="0" cap="none" spc="300" normalizeH="0" baseline="0" noProof="0" dirty="0">
                <a:ln>
                  <a:noFill/>
                </a:ln>
                <a:solidFill>
                  <a:schemeClr val="bg1"/>
                </a:solidFill>
                <a:effectLst/>
                <a:uLnTx/>
                <a:uFillTx/>
                <a:latin typeface="Futura Md BT" panose="020B0602020204020303" pitchFamily="34" charset="0"/>
                <a:ea typeface="+mj-ea"/>
                <a:cs typeface="Meiryo UI" panose="020B0604030504040204" pitchFamily="50" charset="-128"/>
              </a:rPr>
              <a:t>月</a:t>
            </a:r>
          </a:p>
        </p:txBody>
      </p:sp>
      <p:pic>
        <p:nvPicPr>
          <p:cNvPr id="16" name="Picture 2" descr="A picture containing graphical user interface&#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3" y="0"/>
            <a:ext cx="10693400" cy="7565485"/>
          </a:xfrm>
          <a:prstGeom prst="rect">
            <a:avLst/>
          </a:prstGeom>
        </p:spPr>
      </p:pic>
      <p:sp>
        <p:nvSpPr>
          <p:cNvPr id="17" name="TextBox 16"/>
          <p:cNvSpPr txBox="1"/>
          <p:nvPr/>
        </p:nvSpPr>
        <p:spPr>
          <a:xfrm>
            <a:off x="306140" y="5676006"/>
            <a:ext cx="4104456" cy="1346448"/>
          </a:xfrm>
          <a:prstGeom prst="rect">
            <a:avLst/>
          </a:prstGeom>
          <a:noFill/>
        </p:spPr>
        <p:txBody>
          <a:bodyPr wrap="none" lIns="0" tIns="0" rIns="0" bIns="0" rtlCol="0" anchor="ctr">
            <a:noAutofit/>
          </a:bodyPr>
          <a:lstStyle/>
          <a:p>
            <a:endParaRPr kumimoji="1" lang="x-none" sz="1800" dirty="0">
              <a:solidFill>
                <a:schemeClr val="bg1"/>
              </a:solidFill>
              <a:latin typeface="Futura Md BT" panose="020B0602020204020303" pitchFamily="34" charset="0"/>
            </a:endParaRPr>
          </a:p>
        </p:txBody>
      </p:sp>
      <p:sp>
        <p:nvSpPr>
          <p:cNvPr id="18" name="TextBox 17"/>
          <p:cNvSpPr txBox="1"/>
          <p:nvPr/>
        </p:nvSpPr>
        <p:spPr>
          <a:xfrm>
            <a:off x="8875092" y="1764407"/>
            <a:ext cx="2376264" cy="1346448"/>
          </a:xfrm>
          <a:prstGeom prst="rect">
            <a:avLst/>
          </a:prstGeom>
          <a:noFill/>
        </p:spPr>
        <p:txBody>
          <a:bodyPr wrap="none" lIns="0" tIns="0" rIns="0" bIns="0" rtlCol="0" anchor="ctr">
            <a:noAutofit/>
          </a:bodyPr>
          <a:lstStyle/>
          <a:p>
            <a:pPr>
              <a:defRPr sz="2400">
                <a:solidFill>
                  <a:srgbClr val="DCD995"/>
                </a:solidFill>
                <a:latin typeface="Calibre"/>
              </a:defRPr>
            </a:pPr>
            <a:r>
              <a:t>Q3 2025</a:t>
            </a:r>
            <a:endParaRPr kumimoji="1" lang="x-none" sz="2400" dirty="0">
              <a:solidFill>
                <a:srgbClr val="DCD995"/>
              </a:solidFill>
              <a:latin typeface="Futura Md BT" panose="020B0602020204020303" pitchFamily="34" charset="0"/>
            </a:endParaRPr>
          </a:p>
        </p:txBody>
      </p:sp>
      <p:sp>
        <p:nvSpPr>
          <p:cNvPr id="19" name="TextBox 18"/>
          <p:cNvSpPr txBox="1"/>
          <p:nvPr/>
        </p:nvSpPr>
        <p:spPr>
          <a:xfrm>
            <a:off x="8515052" y="1008323"/>
            <a:ext cx="4104456" cy="1346448"/>
          </a:xfrm>
          <a:prstGeom prst="rect">
            <a:avLst/>
          </a:prstGeom>
          <a:noFill/>
        </p:spPr>
        <p:txBody>
          <a:bodyPr wrap="none" lIns="0" tIns="0" rIns="0" bIns="0" rtlCol="0" anchor="ctr">
            <a:noAutofit/>
          </a:bodyPr>
          <a:lstStyle/>
          <a:p>
            <a:pPr>
              <a:defRPr sz="2800">
                <a:solidFill>
                  <a:srgbClr val="FFFFFF"/>
                </a:solidFill>
                <a:latin typeface="Calibre"/>
              </a:defRPr>
            </a:pPr>
            <a:r>
              <a:t>KYOTO</a:t>
            </a:r>
            <a:endParaRPr kumimoji="1" lang="x-none" sz="2800" dirty="0">
              <a:solidFill>
                <a:schemeClr val="bg1"/>
              </a:solidFill>
              <a:latin typeface="Futura Md BT" panose="020B0602020204020303" pitchFamily="34" charset="0"/>
            </a:endParaRPr>
          </a:p>
        </p:txBody>
      </p:sp>
      <p:sp>
        <p:nvSpPr>
          <p:cNvPr id="20" name="TextBox 19"/>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21" name="TextBox 20"/>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2"/>
          <p:cNvSpPr>
            <a:spLocks noGrp="1"/>
          </p:cNvSpPr>
          <p:nvPr>
            <p:ph type="title"/>
          </p:nvPr>
        </p:nvSpPr>
        <p:spPr>
          <a:xfrm>
            <a:off x="448347" y="434529"/>
            <a:ext cx="6650421" cy="748049"/>
          </a:xfrm>
        </p:spPr>
        <p:txBody>
          <a:bodyPr/>
          <a:lstStyle/>
          <a:p>
            <a:pPr lvl="0" rtl="0"/>
            <a:r>
              <a:rPr lang="en-US" altLang="ja-JP" dirty="0"/>
              <a:t>MACRO ECONOMY</a:t>
            </a:r>
            <a:br>
              <a:rPr lang="en-US" altLang="ja-JP" dirty="0"/>
            </a:br>
            <a:br>
              <a:rPr lang="zh-CN" altLang="en-US" dirty="0"/>
            </a:br>
            <a:endParaRPr lang="zh-CN" altLang="en-US" dirty="0"/>
          </a:p>
        </p:txBody>
      </p:sp>
      <p:sp>
        <p:nvSpPr>
          <p:cNvPr id="4" name="コンテンツ プレースホルダー 8">
            <a:extLst>
              <a:ext uri="{FF2B5EF4-FFF2-40B4-BE49-F238E27FC236}">
                <a16:creationId xmlns:a16="http://schemas.microsoft.com/office/drawing/2014/main" id="{F37E3A61-AC44-EF8A-A345-3115B5250F2A}"/>
              </a:ext>
            </a:extLst>
          </p:cNvPr>
          <p:cNvSpPr txBox="1"/>
          <p:nvPr/>
        </p:nvSpPr>
        <p:spPr>
          <a:xfrm>
            <a:off x="522288" y="828304"/>
            <a:ext cx="9684952" cy="684076"/>
          </a:xfrm>
          <a:prstGeom prst="rect">
            <a:avLst/>
          </a:prstGeom>
        </p:spPr>
        <p:txBody>
          <a:bodyPr/>
          <a:lstStyle>
            <a:lvl1pPr marL="252095" indent="-252095" algn="l" rtl="0" eaLnBrk="1" fontAlgn="base" latinLnBrk="1" hangingPunct="1">
              <a:lnSpc>
                <a:spcPts val="1500"/>
              </a:lnSpc>
              <a:spcBef>
                <a:spcPts val="600"/>
              </a:spcBef>
              <a:spcAft>
                <a:spcPts val="0"/>
              </a:spcAft>
              <a:buClr>
                <a:schemeClr val="bg2"/>
              </a:buClr>
              <a:buSzPct val="100000"/>
              <a:buFont typeface="Wingdings" panose="05000000000000000000" pitchFamily="2" charset="2"/>
              <a:buChar char=""/>
              <a:defRPr kumimoji="1" sz="1100" b="0">
                <a:solidFill>
                  <a:schemeClr val="tx1"/>
                </a:solidFill>
                <a:latin typeface="+mn-lt"/>
                <a:ea typeface="+mn-ea"/>
                <a:cs typeface="+mn-cs"/>
              </a:defRPr>
            </a:lvl1pPr>
            <a:lvl2pPr marL="252095" indent="-252095" algn="l" rtl="0" eaLnBrk="1" fontAlgn="base" latinLnBrk="1" hangingPunct="1">
              <a:lnSpc>
                <a:spcPts val="1500"/>
              </a:lnSpc>
              <a:spcBef>
                <a:spcPts val="600"/>
              </a:spcBef>
              <a:spcAft>
                <a:spcPts val="0"/>
              </a:spcAft>
              <a:buClr>
                <a:schemeClr val="bg2"/>
              </a:buClr>
              <a:buFont typeface="Wingdings" panose="05000000000000000000" pitchFamily="2" charset="2"/>
              <a:buChar char="§"/>
              <a:defRPr kumimoji="1" sz="1100">
                <a:solidFill>
                  <a:schemeClr val="tx1"/>
                </a:solidFill>
                <a:latin typeface="+mn-lt"/>
              </a:defRPr>
            </a:lvl2pPr>
            <a:lvl3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3pPr>
            <a:lvl4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4pPr>
            <a:lvl5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5pPr>
            <a:lvl6pPr marL="9036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6pPr>
            <a:lvl7pPr marL="1076325" indent="-1841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7pPr>
            <a:lvl8pPr marL="12592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8pPr>
            <a:lvl9pPr marL="1430655" indent="-1714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9pPr>
          </a:lstStyle>
          <a:p>
            <a:pPr marL="0" lvl="0" indent="0" defTabSz="914400" hangingPunct="0">
              <a:lnSpc>
                <a:spcPts val="1700"/>
              </a:lnSpc>
              <a:buClr>
                <a:srgbClr val="69BE28"/>
              </a:buClr>
              <a:buNone/>
              <a:defRPr b="1" sz="1100">
                <a:latin typeface="Financier Display"/>
              </a:defRPr>
            </a:pPr>
            <a:endParaRPr lang="en-US" altLang="ja-JP" dirty="0">
              <a:solidFill>
                <a:srgbClr val="000000"/>
              </a:solidFill>
              <a:latin typeface="+mn-ea"/>
            </a:endParaRPr>
          </a:p>
        </p:txBody>
      </p:sp>
      <p:sp>
        <p:nvSpPr>
          <p:cNvPr id="5" name="コンテンツ プレースホルダー 19">
            <a:extLst>
              <a:ext uri="{FF2B5EF4-FFF2-40B4-BE49-F238E27FC236}">
                <a16:creationId xmlns:a16="http://schemas.microsoft.com/office/drawing/2014/main" id="{6BF25A4E-00CF-B86A-E0B0-1EADAC8A5F01}"/>
              </a:ext>
            </a:extLst>
          </p:cNvPr>
          <p:cNvSpPr txBox="1"/>
          <p:nvPr/>
        </p:nvSpPr>
        <p:spPr>
          <a:xfrm>
            <a:off x="596330" y="1272264"/>
            <a:ext cx="9616690" cy="267894"/>
          </a:xfrm>
          <a:prstGeom prst="rect">
            <a:avLst/>
          </a:prstGeom>
          <a:noFill/>
          <a:ln>
            <a:noFill/>
          </a:ln>
        </p:spPr>
        <p:txBody>
          <a:bodyPr wrap="square">
            <a:spAutoFit/>
          </a:bodyPr>
          <a:lstStyle>
            <a:lvl1pPr marL="252095" indent="-252095" algn="l" rtl="0" eaLnBrk="1" fontAlgn="base" latinLnBrk="1" hangingPunct="1">
              <a:lnSpc>
                <a:spcPts val="1500"/>
              </a:lnSpc>
              <a:spcBef>
                <a:spcPts val="600"/>
              </a:spcBef>
              <a:spcAft>
                <a:spcPts val="0"/>
              </a:spcAft>
              <a:buClr>
                <a:schemeClr val="bg2"/>
              </a:buClr>
              <a:buSzPct val="100000"/>
              <a:buFont typeface="Wingdings" panose="05000000000000000000" pitchFamily="2" charset="2"/>
              <a:buChar char=""/>
              <a:defRPr kumimoji="1" sz="1100" b="0">
                <a:solidFill>
                  <a:schemeClr val="tx1"/>
                </a:solidFill>
                <a:latin typeface="+mn-lt"/>
                <a:ea typeface="+mn-ea"/>
                <a:cs typeface="+mn-cs"/>
              </a:defRPr>
            </a:lvl1pPr>
            <a:lvl2pPr marL="252095" indent="-252095" algn="l" rtl="0" eaLnBrk="1" fontAlgn="base" latinLnBrk="1" hangingPunct="1">
              <a:lnSpc>
                <a:spcPts val="1500"/>
              </a:lnSpc>
              <a:spcBef>
                <a:spcPts val="600"/>
              </a:spcBef>
              <a:spcAft>
                <a:spcPts val="0"/>
              </a:spcAft>
              <a:buClr>
                <a:schemeClr val="bg2"/>
              </a:buClr>
              <a:buFont typeface="Wingdings" panose="05000000000000000000" pitchFamily="2" charset="2"/>
              <a:buChar char="§"/>
              <a:defRPr kumimoji="1" sz="1100">
                <a:solidFill>
                  <a:schemeClr val="tx1"/>
                </a:solidFill>
                <a:latin typeface="+mn-lt"/>
              </a:defRPr>
            </a:lvl2pPr>
            <a:lvl3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3pPr>
            <a:lvl4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4pPr>
            <a:lvl5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5pPr>
            <a:lvl6pPr marL="9036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6pPr>
            <a:lvl7pPr marL="1076325" indent="-1841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7pPr>
            <a:lvl8pPr marL="12592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8pPr>
            <a:lvl9pPr marL="1430655" indent="-1714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9pPr>
          </a:lstStyle>
          <a:p>
            <a:pPr lvl="0" defTabSz="914400" hangingPunct="0">
              <a:buClr>
                <a:srgbClr val="80BBAD"/>
              </a:buClr>
              <a:defRPr sz="900">
                <a:latin typeface="Calibre"/>
              </a:defRPr>
            </a:pPr>
            <a:r>
              <a:t>The latest (2025/9) BoJ Tankan survey showed that the business sentiment diffusion index (D.I.) for large manufacturers improved slightly by 1 pp q-o-q for the second consecutive quarter. The progress in Japan-U.S. tariff negotiations has somewhat eased uncertainty about the outlook, leading to improvements primarily in the manufacturing sector, including automobiles, shipbuilding, heavy machinery, and electrical machinery. Meanwhile, the business sentiment D.I. for large non-manufacturers remained unchanged. Although accommodation and food services deteriorated due to labor shortages and other factors, construction and information services improved, backed by progress in cost pass-through and robust capital investment appetite. Meanwhile, the outlook for both manufacturers and non-manufacturers deteriorated. The employment D.I. (all sizes and industries) worsened by 1 pp q-o-q. With unemployment rates remaining at historically low levels, the sense of labor shortage remains strong.</a:t>
            </a:r>
          </a:p>
        </p:txBody>
      </p:sp>
      <p:sp>
        <p:nvSpPr>
          <p:cNvPr id="8" name="TextBox 7"/>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9" name="TextBox 8"/>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pic>
        <p:nvPicPr>
          <p:cNvPr id="10" name="Picture 9" descr="MacroEconomy_EN.png"/>
          <p:cNvPicPr>
            <a:picLocks noChangeAspect="1"/>
          </p:cNvPicPr>
          <p:nvPr/>
        </p:nvPicPr>
        <p:blipFill>
          <a:blip r:embed="rId2"/>
          <a:stretch>
            <a:fillRect/>
          </a:stretch>
        </p:blipFill>
        <p:spPr>
          <a:xfrm>
            <a:off x="251999" y="2520000"/>
            <a:ext cx="10080000" cy="4212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2"/>
          <p:cNvSpPr>
            <a:spLocks noGrp="1"/>
          </p:cNvSpPr>
          <p:nvPr>
            <p:ph type="title"/>
          </p:nvPr>
        </p:nvSpPr>
        <p:spPr>
          <a:xfrm>
            <a:off x="414498" y="373205"/>
            <a:ext cx="5976318" cy="488950"/>
          </a:xfrm>
        </p:spPr>
        <p:txBody>
          <a:bodyPr/>
          <a:lstStyle/>
          <a:p>
            <a:r>
              <a:rPr lang="en-US" altLang="zh-CN" dirty="0"/>
              <a:t>Vacancy rate expected rental price comparison by city</a:t>
            </a:r>
          </a:p>
        </p:txBody>
      </p:sp>
      <p:grpSp>
        <p:nvGrpSpPr>
          <p:cNvPr id="4" name="グループ化 5">
            <a:extLst>
              <a:ext uri="{FF2B5EF4-FFF2-40B4-BE49-F238E27FC236}">
                <a16:creationId xmlns:a16="http://schemas.microsoft.com/office/drawing/2014/main" id="{8E434346-008E-1C7C-95DE-B8EB32EB3877}"/>
              </a:ext>
            </a:extLst>
          </p:cNvPr>
          <p:cNvGrpSpPr/>
          <p:nvPr/>
        </p:nvGrpSpPr>
        <p:grpSpPr>
          <a:xfrm>
            <a:off x="5307943" y="1471612"/>
            <a:ext cx="4910137" cy="4754276"/>
            <a:chOff x="5486400" y="1471612"/>
            <a:chExt cx="4831080" cy="4754276"/>
          </a:xfrm>
        </p:grpSpPr>
        <p:sp>
          <p:nvSpPr>
            <p:cNvPr id="5" name="正方形/長方形 3">
              <a:extLst>
                <a:ext uri="{FF2B5EF4-FFF2-40B4-BE49-F238E27FC236}">
                  <a16:creationId xmlns:a16="http://schemas.microsoft.com/office/drawing/2014/main" id="{B37D6A5C-B0D9-6919-6923-37C275F285D0}"/>
                </a:ext>
              </a:extLst>
            </p:cNvPr>
            <p:cNvSpPr/>
            <p:nvPr/>
          </p:nvSpPr>
          <p:spPr>
            <a:xfrm>
              <a:off x="5486400" y="1471612"/>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6" name="正方形/長方形 37">
              <a:extLst>
                <a:ext uri="{FF2B5EF4-FFF2-40B4-BE49-F238E27FC236}">
                  <a16:creationId xmlns:a16="http://schemas.microsoft.com/office/drawing/2014/main" id="{63AC0E67-C6B0-B1AE-49F8-90B4AE658BB4}"/>
                </a:ext>
              </a:extLst>
            </p:cNvPr>
            <p:cNvSpPr/>
            <p:nvPr/>
          </p:nvSpPr>
          <p:spPr>
            <a:xfrm>
              <a:off x="5486400" y="1713398"/>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9" name="正方形/長方形 38">
              <a:extLst>
                <a:ext uri="{FF2B5EF4-FFF2-40B4-BE49-F238E27FC236}">
                  <a16:creationId xmlns:a16="http://schemas.microsoft.com/office/drawing/2014/main" id="{7F458E48-DC93-78F4-AD5B-23912DE240C3}"/>
                </a:ext>
              </a:extLst>
            </p:cNvPr>
            <p:cNvSpPr/>
            <p:nvPr/>
          </p:nvSpPr>
          <p:spPr>
            <a:xfrm>
              <a:off x="5486400" y="1955184"/>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0" name="正方形/長方形 63">
              <a:extLst>
                <a:ext uri="{FF2B5EF4-FFF2-40B4-BE49-F238E27FC236}">
                  <a16:creationId xmlns:a16="http://schemas.microsoft.com/office/drawing/2014/main" id="{0C7E93D4-7728-7DB1-546F-FFF2C8B9D061}"/>
                </a:ext>
              </a:extLst>
            </p:cNvPr>
            <p:cNvSpPr/>
            <p:nvPr/>
          </p:nvSpPr>
          <p:spPr>
            <a:xfrm>
              <a:off x="5486400" y="2196970"/>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3" name="正方形/長方形 65">
              <a:extLst>
                <a:ext uri="{FF2B5EF4-FFF2-40B4-BE49-F238E27FC236}">
                  <a16:creationId xmlns:a16="http://schemas.microsoft.com/office/drawing/2014/main" id="{B2680B42-4A0F-BECF-FD6F-D155C566D42F}"/>
                </a:ext>
              </a:extLst>
            </p:cNvPr>
            <p:cNvSpPr/>
            <p:nvPr/>
          </p:nvSpPr>
          <p:spPr>
            <a:xfrm>
              <a:off x="5486400" y="2438756"/>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4" name="正方形/長方形 66">
              <a:extLst>
                <a:ext uri="{FF2B5EF4-FFF2-40B4-BE49-F238E27FC236}">
                  <a16:creationId xmlns:a16="http://schemas.microsoft.com/office/drawing/2014/main" id="{1C911884-205D-7881-2230-182DABA80383}"/>
                </a:ext>
              </a:extLst>
            </p:cNvPr>
            <p:cNvSpPr/>
            <p:nvPr/>
          </p:nvSpPr>
          <p:spPr>
            <a:xfrm>
              <a:off x="5486400" y="2680542"/>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5" name="正方形/長方形 67">
              <a:extLst>
                <a:ext uri="{FF2B5EF4-FFF2-40B4-BE49-F238E27FC236}">
                  <a16:creationId xmlns:a16="http://schemas.microsoft.com/office/drawing/2014/main" id="{DBD3296C-F196-674B-DA52-9AB7A858807C}"/>
                </a:ext>
              </a:extLst>
            </p:cNvPr>
            <p:cNvSpPr/>
            <p:nvPr/>
          </p:nvSpPr>
          <p:spPr>
            <a:xfrm>
              <a:off x="5486400" y="2922328"/>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6" name="正方形/長方形 68">
              <a:extLst>
                <a:ext uri="{FF2B5EF4-FFF2-40B4-BE49-F238E27FC236}">
                  <a16:creationId xmlns:a16="http://schemas.microsoft.com/office/drawing/2014/main" id="{CD3F1972-4301-619A-1EA4-F999BA5D6EBF}"/>
                </a:ext>
              </a:extLst>
            </p:cNvPr>
            <p:cNvSpPr/>
            <p:nvPr/>
          </p:nvSpPr>
          <p:spPr>
            <a:xfrm>
              <a:off x="5486400" y="3164114"/>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7" name="正方形/長方形 69">
              <a:extLst>
                <a:ext uri="{FF2B5EF4-FFF2-40B4-BE49-F238E27FC236}">
                  <a16:creationId xmlns:a16="http://schemas.microsoft.com/office/drawing/2014/main" id="{44150A96-872D-AC6E-BC6E-B50794E253B4}"/>
                </a:ext>
              </a:extLst>
            </p:cNvPr>
            <p:cNvSpPr/>
            <p:nvPr/>
          </p:nvSpPr>
          <p:spPr>
            <a:xfrm>
              <a:off x="5486400" y="3405900"/>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8" name="正方形/長方形 70">
              <a:extLst>
                <a:ext uri="{FF2B5EF4-FFF2-40B4-BE49-F238E27FC236}">
                  <a16:creationId xmlns:a16="http://schemas.microsoft.com/office/drawing/2014/main" id="{A5FA812F-853C-7A36-4866-29362360673B}"/>
                </a:ext>
              </a:extLst>
            </p:cNvPr>
            <p:cNvSpPr/>
            <p:nvPr/>
          </p:nvSpPr>
          <p:spPr>
            <a:xfrm>
              <a:off x="5486400" y="3647686"/>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19" name="正方形/長方形 71">
              <a:extLst>
                <a:ext uri="{FF2B5EF4-FFF2-40B4-BE49-F238E27FC236}">
                  <a16:creationId xmlns:a16="http://schemas.microsoft.com/office/drawing/2014/main" id="{D6F73694-E92C-6012-F3DE-98761FF8E3ED}"/>
                </a:ext>
              </a:extLst>
            </p:cNvPr>
            <p:cNvSpPr/>
            <p:nvPr/>
          </p:nvSpPr>
          <p:spPr>
            <a:xfrm>
              <a:off x="5486400" y="3889472"/>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0" name="正方形/長方形 72">
              <a:extLst>
                <a:ext uri="{FF2B5EF4-FFF2-40B4-BE49-F238E27FC236}">
                  <a16:creationId xmlns:a16="http://schemas.microsoft.com/office/drawing/2014/main" id="{142BDB73-FAC3-61E7-F97E-248A97D6226E}"/>
                </a:ext>
              </a:extLst>
            </p:cNvPr>
            <p:cNvSpPr/>
            <p:nvPr/>
          </p:nvSpPr>
          <p:spPr>
            <a:xfrm>
              <a:off x="5486400" y="4131258"/>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1" name="正方形/長方形 73">
              <a:extLst>
                <a:ext uri="{FF2B5EF4-FFF2-40B4-BE49-F238E27FC236}">
                  <a16:creationId xmlns:a16="http://schemas.microsoft.com/office/drawing/2014/main" id="{4667DE38-00B5-2232-CACD-5A69C1C83986}"/>
                </a:ext>
              </a:extLst>
            </p:cNvPr>
            <p:cNvSpPr/>
            <p:nvPr/>
          </p:nvSpPr>
          <p:spPr>
            <a:xfrm>
              <a:off x="5486400" y="4373044"/>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2" name="正方形/長方形 74">
              <a:extLst>
                <a:ext uri="{FF2B5EF4-FFF2-40B4-BE49-F238E27FC236}">
                  <a16:creationId xmlns:a16="http://schemas.microsoft.com/office/drawing/2014/main" id="{F4D85534-3DC3-CC2F-610E-B431143C5C3E}"/>
                </a:ext>
              </a:extLst>
            </p:cNvPr>
            <p:cNvSpPr/>
            <p:nvPr/>
          </p:nvSpPr>
          <p:spPr>
            <a:xfrm>
              <a:off x="5486400" y="4614830"/>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3" name="正方形/長方形 75">
              <a:extLst>
                <a:ext uri="{FF2B5EF4-FFF2-40B4-BE49-F238E27FC236}">
                  <a16:creationId xmlns:a16="http://schemas.microsoft.com/office/drawing/2014/main" id="{22178317-7E88-D524-7785-5ADEFBB3A65A}"/>
                </a:ext>
              </a:extLst>
            </p:cNvPr>
            <p:cNvSpPr/>
            <p:nvPr/>
          </p:nvSpPr>
          <p:spPr>
            <a:xfrm>
              <a:off x="5486400" y="4856616"/>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4" name="正方形/長方形 76">
              <a:extLst>
                <a:ext uri="{FF2B5EF4-FFF2-40B4-BE49-F238E27FC236}">
                  <a16:creationId xmlns:a16="http://schemas.microsoft.com/office/drawing/2014/main" id="{A56931B1-E4EC-07BA-EFFE-D67659837DC7}"/>
                </a:ext>
              </a:extLst>
            </p:cNvPr>
            <p:cNvSpPr/>
            <p:nvPr/>
          </p:nvSpPr>
          <p:spPr>
            <a:xfrm>
              <a:off x="5486400" y="5098402"/>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5" name="正方形/長方形 77">
              <a:extLst>
                <a:ext uri="{FF2B5EF4-FFF2-40B4-BE49-F238E27FC236}">
                  <a16:creationId xmlns:a16="http://schemas.microsoft.com/office/drawing/2014/main" id="{7372E16F-33CA-0B55-5FFC-FA48F9DE94E2}"/>
                </a:ext>
              </a:extLst>
            </p:cNvPr>
            <p:cNvSpPr/>
            <p:nvPr/>
          </p:nvSpPr>
          <p:spPr>
            <a:xfrm>
              <a:off x="5486400" y="5340188"/>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6" name="正方形/長方形 78">
              <a:extLst>
                <a:ext uri="{FF2B5EF4-FFF2-40B4-BE49-F238E27FC236}">
                  <a16:creationId xmlns:a16="http://schemas.microsoft.com/office/drawing/2014/main" id="{616E3B14-5B1B-1C6A-4A01-70F955F884CE}"/>
                </a:ext>
              </a:extLst>
            </p:cNvPr>
            <p:cNvSpPr/>
            <p:nvPr/>
          </p:nvSpPr>
          <p:spPr>
            <a:xfrm>
              <a:off x="5486400" y="5581974"/>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7" name="正方形/長方形 79">
              <a:extLst>
                <a:ext uri="{FF2B5EF4-FFF2-40B4-BE49-F238E27FC236}">
                  <a16:creationId xmlns:a16="http://schemas.microsoft.com/office/drawing/2014/main" id="{85342F18-69D2-CEF2-717E-615BF20E8CD8}"/>
                </a:ext>
              </a:extLst>
            </p:cNvPr>
            <p:cNvSpPr/>
            <p:nvPr/>
          </p:nvSpPr>
          <p:spPr>
            <a:xfrm>
              <a:off x="5486400" y="5823760"/>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sp>
          <p:nvSpPr>
            <p:cNvPr id="28" name="正方形/長方形 80">
              <a:extLst>
                <a:ext uri="{FF2B5EF4-FFF2-40B4-BE49-F238E27FC236}">
                  <a16:creationId xmlns:a16="http://schemas.microsoft.com/office/drawing/2014/main" id="{2A4EDD26-F252-D352-90D9-FEFB66EC0A8F}"/>
                </a:ext>
              </a:extLst>
            </p:cNvPr>
            <p:cNvSpPr/>
            <p:nvPr/>
          </p:nvSpPr>
          <p:spPr>
            <a:xfrm>
              <a:off x="5486400" y="6065551"/>
              <a:ext cx="4831080" cy="16033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ctr">
                <a:spcAft>
                  <a:spcPts val="300"/>
                </a:spcAft>
              </a:pPr>
              <a:endParaRPr kumimoji="1" lang="ja-JP" altLang="en-US">
                <a:solidFill>
                  <a:schemeClr val="bg1"/>
                </a:solidFill>
              </a:endParaRPr>
            </a:p>
          </p:txBody>
        </p:sp>
      </p:grpSp>
      <p:sp>
        <p:nvSpPr>
          <p:cNvPr id="29" name="テキスト プレースホルダー 34">
            <a:extLst>
              <a:ext uri="{FF2B5EF4-FFF2-40B4-BE49-F238E27FC236}">
                <a16:creationId xmlns:a16="http://schemas.microsoft.com/office/drawing/2014/main" id="{EF7F7C37-E941-5E3E-20E8-CFD84B25CE9D}"/>
              </a:ext>
            </a:extLst>
          </p:cNvPr>
          <p:cNvSpPr txBox="1">
            <a:spLocks/>
          </p:cNvSpPr>
          <p:nvPr/>
        </p:nvSpPr>
        <p:spPr>
          <a:xfrm>
            <a:off x="5326892" y="862155"/>
            <a:ext cx="2082897" cy="231830"/>
          </a:xfrm>
          <a:prstGeom prst="rect">
            <a:avLst/>
          </a:prstGeom>
        </p:spPr>
        <p:txBody>
          <a:bodyPr/>
          <a:lstStyle>
            <a:lvl1pPr marL="0" eaLnBrk="1" hangingPunct="1">
              <a:spcBef>
                <a:spcPts val="1325"/>
              </a:spcBef>
              <a:spcAft>
                <a:spcPts val="1325"/>
              </a:spcAft>
              <a:defRPr sz="2200" b="0" i="0">
                <a:solidFill>
                  <a:schemeClr val="tx1"/>
                </a:solidFill>
                <a:latin typeface="+mj-ea"/>
                <a:ea typeface="+mj-ea"/>
                <a:cs typeface="+mn-cs"/>
              </a:defRPr>
            </a:lvl1pPr>
            <a:lvl2pPr marL="0" indent="0" eaLnBrk="1" hangingPunct="1">
              <a:spcBef>
                <a:spcPts val="1325"/>
              </a:spcBef>
              <a:spcAft>
                <a:spcPts val="660"/>
              </a:spcAft>
              <a:defRPr sz="1700" b="0" i="0">
                <a:solidFill>
                  <a:schemeClr val="tx1"/>
                </a:solidFill>
                <a:latin typeface="+mj-ea"/>
                <a:ea typeface="+mj-ea"/>
                <a:cs typeface="+mn-cs"/>
              </a:defRPr>
            </a:lvl2pPr>
            <a:lvl3pPr marL="0" indent="0" eaLnBrk="1" hangingPunct="1">
              <a:spcBef>
                <a:spcPts val="330"/>
              </a:spcBef>
              <a:spcAft>
                <a:spcPts val="330"/>
              </a:spcAft>
              <a:defRPr sz="1300" b="0" i="0">
                <a:solidFill>
                  <a:schemeClr val="tx1"/>
                </a:solidFill>
                <a:latin typeface="Noto Sans CJK JP" panose="020B0200000000000000" pitchFamily="50" charset="-128"/>
                <a:ea typeface="Noto Sans CJK JP" panose="020B0200000000000000" pitchFamily="50" charset="-128"/>
                <a:cs typeface="+mn-cs"/>
              </a:defRPr>
            </a:lvl3pPr>
            <a:lvl4pPr marL="189230" indent="-189230" eaLnBrk="1" hangingPunct="1">
              <a:spcBef>
                <a:spcPts val="330"/>
              </a:spcBef>
              <a:spcAft>
                <a:spcPts val="330"/>
              </a:spcAft>
              <a:buClr>
                <a:schemeClr val="tx1"/>
              </a:buClr>
              <a:buFont typeface="SwissReSansOTLight" panose="04000400000000000000" pitchFamily="82" charset="0"/>
              <a:buChar char="–"/>
              <a:defRPr sz="1300" b="0" i="0">
                <a:solidFill>
                  <a:schemeClr val="tx1"/>
                </a:solidFill>
                <a:latin typeface="Noto Sans CJK JP" panose="020B0200000000000000" pitchFamily="50" charset="-128"/>
                <a:ea typeface="Noto Sans CJK JP" panose="020B0200000000000000" pitchFamily="50" charset="-128"/>
                <a:cs typeface="+mn-cs"/>
              </a:defRPr>
            </a:lvl4pPr>
            <a:lvl5pPr marL="393700" indent="-194310" eaLnBrk="1" hangingPunct="1">
              <a:spcBef>
                <a:spcPts val="330"/>
              </a:spcBef>
              <a:spcAft>
                <a:spcPts val="330"/>
              </a:spcAft>
              <a:buFont typeface="SwissReSansOTLight" panose="04000400000000000000" pitchFamily="82" charset="0"/>
              <a:buChar char="–"/>
              <a:defRPr sz="1300" b="0" i="0">
                <a:solidFill>
                  <a:schemeClr val="tx1"/>
                </a:solidFill>
                <a:latin typeface="Noto Sans CJK JP" panose="020B0200000000000000" pitchFamily="50" charset="-128"/>
                <a:ea typeface="Noto Sans CJK JP" panose="020B0200000000000000" pitchFamily="50" charset="-128"/>
                <a:cs typeface="+mn-cs"/>
              </a:defRPr>
            </a:lvl5pPr>
            <a:lvl6pPr marL="0" indent="0" eaLnBrk="1" hangingPunct="1">
              <a:spcBef>
                <a:spcPts val="660"/>
              </a:spcBef>
              <a:spcAft>
                <a:spcPts val="0"/>
              </a:spcAft>
              <a:buFont typeface="SwissReSansOTLight" panose="04000400000000000000" pitchFamily="82" charset="0"/>
              <a:buNone/>
              <a:defRPr sz="1300" b="0" i="0">
                <a:solidFill>
                  <a:schemeClr val="tx1"/>
                </a:solidFill>
                <a:latin typeface="Noto Serif CJK JP" panose="02020200000000000000" pitchFamily="18" charset="-128"/>
                <a:ea typeface="Noto Serif CJK JP" panose="02020200000000000000" pitchFamily="18" charset="-128"/>
                <a:cs typeface="+mn-cs"/>
              </a:defRPr>
            </a:lvl6pPr>
            <a:lvl7pPr marL="0" indent="0" eaLnBrk="1" hangingPunct="1">
              <a:spcBef>
                <a:spcPts val="660"/>
              </a:spcBef>
              <a:spcAft>
                <a:spcPts val="0"/>
              </a:spcAft>
              <a:defRPr sz="1200" b="0" i="0">
                <a:solidFill>
                  <a:schemeClr val="tx1"/>
                </a:solidFill>
                <a:latin typeface="Noto Sans CJK JP" panose="020B0200000000000000" pitchFamily="50" charset="-128"/>
                <a:ea typeface="Noto Sans CJK JP" panose="020B0200000000000000" pitchFamily="50" charset="-128"/>
                <a:cs typeface="+mn-cs"/>
              </a:defRPr>
            </a:lvl7pPr>
            <a:lvl8pPr marL="0" indent="0" eaLnBrk="1" hangingPunct="1">
              <a:spcBef>
                <a:spcPts val="330"/>
              </a:spcBef>
              <a:spcAft>
                <a:spcPts val="330"/>
              </a:spcAft>
              <a:defRPr sz="1200" b="0" i="0">
                <a:solidFill>
                  <a:schemeClr val="tx1"/>
                </a:solidFill>
                <a:latin typeface="Noto Sans CJK JP" panose="020B0200000000000000" pitchFamily="50" charset="-128"/>
                <a:ea typeface="Noto Sans CJK JP" panose="020B0200000000000000" pitchFamily="50" charset="-128"/>
                <a:cs typeface="+mn-cs"/>
              </a:defRPr>
            </a:lvl8pPr>
            <a:lvl9pPr marL="189230" indent="-189230" eaLnBrk="1" hangingPunct="1">
              <a:spcBef>
                <a:spcPts val="220"/>
              </a:spcBef>
              <a:buFont typeface="SwissReSansOTLight" panose="04000400000000000000" pitchFamily="82" charset="0"/>
              <a:buChar char="–"/>
              <a:defRPr sz="1200" b="0" i="0">
                <a:solidFill>
                  <a:schemeClr val="tx1"/>
                </a:solidFill>
                <a:latin typeface="Noto Sans CJK JP" panose="020B0200000000000000" pitchFamily="50" charset="-128"/>
                <a:ea typeface="Noto Sans CJK JP" panose="020B0200000000000000" pitchFamily="50" charset="-128"/>
                <a:cs typeface="+mn-cs"/>
              </a:defRPr>
            </a:lvl9pPr>
          </a:lstStyle>
          <a:p>
            <a:pPr defTabSz="914400"/>
            <a:r>
              <a:rPr lang="en-US" altLang="ja-JP" sz="790" kern="0" dirty="0">
                <a:solidFill>
                  <a:srgbClr val="012A0D"/>
                </a:solidFill>
                <a:latin typeface="+mn-lt"/>
              </a:rPr>
              <a:t>Figure 2 : </a:t>
            </a:r>
            <a:r>
              <a:rPr kumimoji="1" lang="en-US" altLang="ja-JP" sz="800" dirty="0">
                <a:solidFill>
                  <a:srgbClr val="012A0D"/>
                </a:solidFill>
                <a:latin typeface="Futura Lt BT"/>
                <a:ea typeface="Meiryo UI"/>
              </a:rPr>
              <a:t>Vacancy Rate</a:t>
            </a:r>
            <a:endParaRPr lang="ja-JP" altLang="en-US" sz="790" kern="0" dirty="0">
              <a:solidFill>
                <a:srgbClr val="012A0D"/>
              </a:solidFill>
              <a:latin typeface="+mn-lt"/>
            </a:endParaRPr>
          </a:p>
        </p:txBody>
      </p:sp>
      <p:sp>
        <p:nvSpPr>
          <p:cNvPr id="30" name="テキスト プレースホルダー 34">
            <a:extLst>
              <a:ext uri="{FF2B5EF4-FFF2-40B4-BE49-F238E27FC236}">
                <a16:creationId xmlns:a16="http://schemas.microsoft.com/office/drawing/2014/main" id="{F076A507-6862-7D09-73A5-62D62F154C95}"/>
              </a:ext>
            </a:extLst>
          </p:cNvPr>
          <p:cNvSpPr txBox="1">
            <a:spLocks/>
          </p:cNvSpPr>
          <p:nvPr/>
        </p:nvSpPr>
        <p:spPr>
          <a:xfrm>
            <a:off x="8267371" y="862155"/>
            <a:ext cx="2082897" cy="231830"/>
          </a:xfrm>
          <a:prstGeom prst="rect">
            <a:avLst/>
          </a:prstGeom>
        </p:spPr>
        <p:txBody>
          <a:bodyPr vert="horz" lIns="0" tIns="0" rIns="72000" bIns="0" rtlCol="0" anchor="t" anchorCtr="0">
            <a:noAutofit/>
          </a:bodyPr>
          <a:lstStyle>
            <a:lvl1pPr marL="0" eaLnBrk="1" hangingPunct="1">
              <a:spcBef>
                <a:spcPts val="1052"/>
              </a:spcBef>
              <a:spcAft>
                <a:spcPts val="526"/>
              </a:spcAft>
              <a:defRPr kumimoji="1" sz="789">
                <a:solidFill>
                  <a:schemeClr val="tx1"/>
                </a:solidFill>
                <a:latin typeface="+mn-lt"/>
                <a:ea typeface="+mn-ea"/>
                <a:cs typeface="+mn-cs"/>
              </a:defRPr>
            </a:lvl1pPr>
            <a:lvl2pPr marL="0" indent="0" eaLnBrk="1" hangingPunct="1">
              <a:spcBef>
                <a:spcPts val="789"/>
              </a:spcBef>
              <a:spcAft>
                <a:spcPts val="0"/>
              </a:spcAft>
              <a:buClr>
                <a:srgbClr val="17E88F"/>
              </a:buClr>
              <a:buFontTx/>
              <a:buNone/>
              <a:defRPr kumimoji="1" sz="1403" b="0">
                <a:solidFill>
                  <a:schemeClr val="tx1"/>
                </a:solidFill>
                <a:latin typeface="Calibre Light" panose="020B0303030202060203" pitchFamily="34" charset="0"/>
                <a:ea typeface="+mn-ea"/>
                <a:cs typeface="+mn-cs"/>
              </a:defRPr>
            </a:lvl2pPr>
            <a:lvl3pPr marL="0" indent="0" eaLnBrk="1" hangingPunct="1">
              <a:spcBef>
                <a:spcPts val="1052"/>
              </a:spcBef>
              <a:spcAft>
                <a:spcPts val="0"/>
              </a:spcAft>
              <a:defRPr kumimoji="1" sz="1052">
                <a:solidFill>
                  <a:schemeClr val="accent6"/>
                </a:solidFill>
                <a:latin typeface="Calibre Medium" panose="020B0603030202060203" pitchFamily="34" charset="0"/>
                <a:ea typeface="+mn-ea"/>
                <a:cs typeface="+mn-cs"/>
              </a:defRPr>
            </a:lvl3pPr>
            <a:lvl4pPr marL="0" indent="0" eaLnBrk="1" hangingPunct="1">
              <a:lnSpc>
                <a:spcPct val="130000"/>
              </a:lnSpc>
              <a:spcBef>
                <a:spcPts val="526"/>
              </a:spcBef>
              <a:spcAft>
                <a:spcPts val="526"/>
              </a:spcAft>
              <a:buClrTx/>
              <a:buFont typeface="SwissReSansOTLight" panose="04000400000000000000" pitchFamily="82" charset="0"/>
              <a:buNone/>
              <a:defRPr kumimoji="1" sz="921">
                <a:solidFill>
                  <a:schemeClr val="tx1"/>
                </a:solidFill>
                <a:latin typeface="+mn-lt"/>
                <a:ea typeface="+mn-ea"/>
                <a:cs typeface="+mn-cs"/>
              </a:defRPr>
            </a:lvl4pPr>
            <a:lvl5pPr marL="150383" indent="-150383" eaLnBrk="1" hangingPunct="1">
              <a:spcBef>
                <a:spcPts val="263"/>
              </a:spcBef>
              <a:spcAft>
                <a:spcPts val="263"/>
              </a:spcAft>
              <a:buFont typeface="Arial" panose="020B0604020202020204" pitchFamily="34" charset="0"/>
              <a:buChar char="‒"/>
              <a:defRPr kumimoji="1" sz="921" b="0">
                <a:solidFill>
                  <a:schemeClr val="tx1"/>
                </a:solidFill>
                <a:latin typeface="+mn-lt"/>
                <a:ea typeface="+mn-ea"/>
                <a:cs typeface="+mn-cs"/>
              </a:defRPr>
            </a:lvl5pPr>
            <a:lvl6pPr marL="302155" indent="-150383" eaLnBrk="1" hangingPunct="1">
              <a:spcBef>
                <a:spcPts val="263"/>
              </a:spcBef>
              <a:spcAft>
                <a:spcPts val="263"/>
              </a:spcAft>
              <a:buClr>
                <a:schemeClr val="tx1"/>
              </a:buClr>
              <a:buFont typeface="Arial" panose="020B0604020202020204" pitchFamily="34" charset="0"/>
              <a:buChar char="‒"/>
              <a:tabLst/>
              <a:defRPr kumimoji="1" sz="921" b="0" i="0">
                <a:solidFill>
                  <a:schemeClr val="tx1"/>
                </a:solidFill>
                <a:latin typeface="+mn-lt"/>
                <a:ea typeface="+mn-ea"/>
                <a:cs typeface="+mn-cs"/>
              </a:defRPr>
            </a:lvl6pPr>
            <a:lvl7pPr marL="0" indent="0" eaLnBrk="1" hangingPunct="1">
              <a:spcBef>
                <a:spcPts val="1052"/>
              </a:spcBef>
              <a:defRPr kumimoji="1" sz="965" cap="none" baseline="0">
                <a:solidFill>
                  <a:schemeClr val="tx1"/>
                </a:solidFill>
                <a:latin typeface="+mn-lt"/>
                <a:ea typeface="+mn-ea"/>
                <a:cs typeface="+mn-cs"/>
              </a:defRPr>
            </a:lvl7pPr>
            <a:lvl8pPr marL="0" indent="0" eaLnBrk="1" hangingPunct="1">
              <a:spcBef>
                <a:spcPts val="789"/>
              </a:spcBef>
              <a:spcAft>
                <a:spcPts val="0"/>
              </a:spcAft>
              <a:defRPr kumimoji="1" sz="877" b="0">
                <a:solidFill>
                  <a:schemeClr val="tx1"/>
                </a:solidFill>
                <a:latin typeface="Calibre Semibold" panose="020B0703030202060203" pitchFamily="34" charset="0"/>
                <a:ea typeface="+mn-ea"/>
                <a:cs typeface="+mn-cs"/>
              </a:defRPr>
            </a:lvl8pPr>
            <a:lvl9pPr marL="0" indent="0" eaLnBrk="1" hangingPunct="1">
              <a:spcBef>
                <a:spcPts val="263"/>
              </a:spcBef>
              <a:spcAft>
                <a:spcPts val="0"/>
              </a:spcAft>
              <a:buFont typeface="SwissReSansOTLight" panose="04000400000000000000" pitchFamily="82" charset="0"/>
              <a:buNone/>
              <a:defRPr kumimoji="1" sz="789">
                <a:solidFill>
                  <a:schemeClr val="tx1"/>
                </a:solidFill>
                <a:latin typeface="+mn-lt"/>
                <a:ea typeface="+mn-ea"/>
                <a:cs typeface="+mn-cs"/>
              </a:defRPr>
            </a:lvl9pPr>
          </a:lstStyle>
          <a:p>
            <a:r>
              <a:rPr lang="en-US" altLang="ja-JP" dirty="0">
                <a:solidFill>
                  <a:srgbClr val="012A0D"/>
                </a:solidFill>
              </a:rPr>
              <a:t>Figure 3 : </a:t>
            </a:r>
            <a:r>
              <a:rPr lang="en-US" altLang="ja-JP" sz="800" dirty="0">
                <a:solidFill>
                  <a:srgbClr val="012A0D"/>
                </a:solidFill>
                <a:latin typeface="Futura Lt BT"/>
                <a:ea typeface="Meiryo UI"/>
              </a:rPr>
              <a:t>Assumed Achievable Rent </a:t>
            </a:r>
            <a:endParaRPr lang="ja-JP" altLang="en-US" dirty="0">
              <a:solidFill>
                <a:srgbClr val="012A0D"/>
              </a:solidFill>
            </a:endParaRPr>
          </a:p>
        </p:txBody>
      </p:sp>
      <p:graphicFrame>
        <p:nvGraphicFramePr>
          <p:cNvPr id="31" name="グラフ プレースホルダー 40">
            <a:extLst>
              <a:ext uri="{FF2B5EF4-FFF2-40B4-BE49-F238E27FC236}">
                <a16:creationId xmlns:a16="http://schemas.microsoft.com/office/drawing/2014/main" id="{BA8A0699-0EB6-976F-247D-A0071A59E21D}"/>
              </a:ext>
            </a:extLst>
          </p:cNvPr>
          <p:cNvGraphicFramePr>
            <a:graphicFrameLocks/>
          </p:cNvGraphicFramePr>
          <p:nvPr>
            <p:extLst>
              <p:ext uri="{D42A27DB-BD31-4B8C-83A1-F6EECF244321}">
                <p14:modId xmlns:p14="http://schemas.microsoft.com/office/powerpoint/2010/main" val="2234176102"/>
              </p:ext>
            </p:extLst>
          </p:nvPr>
        </p:nvGraphicFramePr>
        <p:xfrm>
          <a:off x="5130676" y="1117600"/>
          <a:ext cx="2153704" cy="55832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2" name="グラフ 42">
            <a:extLst>
              <a:ext uri="{FF2B5EF4-FFF2-40B4-BE49-F238E27FC236}">
                <a16:creationId xmlns:a16="http://schemas.microsoft.com/office/drawing/2014/main" id="{E6E206EC-2169-B325-DBD7-40260BE29342}"/>
              </a:ext>
            </a:extLst>
          </p:cNvPr>
          <p:cNvGraphicFramePr>
            <a:graphicFrameLocks/>
          </p:cNvGraphicFramePr>
          <p:nvPr>
            <p:extLst>
              <p:ext uri="{D42A27DB-BD31-4B8C-83A1-F6EECF244321}">
                <p14:modId xmlns:p14="http://schemas.microsoft.com/office/powerpoint/2010/main" val="1523345823"/>
              </p:ext>
            </p:extLst>
          </p:nvPr>
        </p:nvGraphicFramePr>
        <p:xfrm>
          <a:off x="8274981" y="1093984"/>
          <a:ext cx="2197100" cy="5606853"/>
        </p:xfrm>
        <a:graphic>
          <a:graphicData uri="http://schemas.openxmlformats.org/drawingml/2006/chart">
            <c:chart xmlns:c="http://schemas.openxmlformats.org/drawingml/2006/chart" xmlns:r="http://schemas.openxmlformats.org/officeDocument/2006/relationships" r:id="rId3"/>
          </a:graphicData>
        </a:graphic>
      </p:graphicFrame>
      <p:sp>
        <p:nvSpPr>
          <p:cNvPr id="33" name="テキスト ボックス 10">
            <a:extLst>
              <a:ext uri="{FF2B5EF4-FFF2-40B4-BE49-F238E27FC236}">
                <a16:creationId xmlns:a16="http://schemas.microsoft.com/office/drawing/2014/main" id="{D19B65E6-A94C-8D3C-F2BB-E737B804C718}"/>
              </a:ext>
            </a:extLst>
          </p:cNvPr>
          <p:cNvSpPr txBox="1"/>
          <p:nvPr/>
        </p:nvSpPr>
        <p:spPr>
          <a:xfrm>
            <a:off x="7026762" y="1167982"/>
            <a:ext cx="545650" cy="231830"/>
          </a:xfrm>
          <a:prstGeom prst="rect">
            <a:avLst/>
          </a:prstGeom>
          <a:noFill/>
        </p:spPr>
        <p:txBody>
          <a:bodyPr wrap="square" lIns="0" tIns="0" rIns="0" bIns="0" rtlCol="0">
            <a:noAutofit/>
          </a:bodyPr>
          <a:lstStyle/>
          <a:p>
            <a:pPr algn="ctr">
              <a:spcBef>
                <a:spcPts val="0"/>
              </a:spcBef>
              <a:spcAft>
                <a:spcPts val="0"/>
              </a:spcAft>
            </a:pPr>
            <a:r>
              <a:rPr lang="en-US" altLang="zh-CN" sz="790" dirty="0"/>
              <a:t>q-o-q change</a:t>
            </a:r>
            <a:r>
              <a:rPr lang="ja-JP" altLang="en-US" sz="790" i="0" baseline="0" dirty="0">
                <a:solidFill>
                  <a:schemeClr val="tx1"/>
                </a:solidFill>
                <a:ea typeface="+mn-ea"/>
              </a:rPr>
              <a:t>（</a:t>
            </a:r>
            <a:r>
              <a:rPr lang="en-US" altLang="ja-JP" sz="790" i="0" baseline="0" dirty="0">
                <a:solidFill>
                  <a:schemeClr val="tx1"/>
                </a:solidFill>
                <a:ea typeface="+mn-ea"/>
              </a:rPr>
              <a:t>pts</a:t>
            </a:r>
            <a:r>
              <a:rPr lang="ja-JP" altLang="en-US" sz="700" i="0" baseline="0" dirty="0">
                <a:solidFill>
                  <a:schemeClr val="tx1"/>
                </a:solidFill>
                <a:ea typeface="+mn-ea"/>
              </a:rPr>
              <a:t>）</a:t>
            </a:r>
            <a:endParaRPr lang="en-GB" altLang="ja-JP" sz="700" i="0" baseline="0" dirty="0">
              <a:solidFill>
                <a:schemeClr val="tx1"/>
              </a:solidFill>
              <a:ea typeface="+mn-ea"/>
            </a:endParaRPr>
          </a:p>
        </p:txBody>
      </p:sp>
      <p:grpSp>
        <p:nvGrpSpPr>
          <p:cNvPr id="35" name="グループ化 64">
            <a:extLst>
              <a:ext uri="{FF2B5EF4-FFF2-40B4-BE49-F238E27FC236}">
                <a16:creationId xmlns:a16="http://schemas.microsoft.com/office/drawing/2014/main" id="{C1AFF17B-070A-18EC-4D78-8AADFCCCAEF8}"/>
              </a:ext>
            </a:extLst>
          </p:cNvPr>
          <p:cNvGrpSpPr/>
          <p:nvPr/>
        </p:nvGrpSpPr>
        <p:grpSpPr>
          <a:xfrm>
            <a:off x="7367879" y="1498058"/>
            <a:ext cx="791185" cy="4710337"/>
            <a:chOff x="5960338" y="1490438"/>
            <a:chExt cx="791185" cy="4578799"/>
          </a:xfrm>
        </p:grpSpPr>
        <p:sp>
          <p:nvSpPr>
            <p:cNvPr id="36" name="テキスト ボックス 43">
              <a:extLst>
                <a:ext uri="{FF2B5EF4-FFF2-40B4-BE49-F238E27FC236}">
                  <a16:creationId xmlns:a16="http://schemas.microsoft.com/office/drawing/2014/main" id="{288CF6ED-C736-E9A8-8FDC-B72292CD8BFD}"/>
                </a:ext>
              </a:extLst>
            </p:cNvPr>
            <p:cNvSpPr txBox="1"/>
            <p:nvPr/>
          </p:nvSpPr>
          <p:spPr>
            <a:xfrm>
              <a:off x="5960338" y="1490438"/>
              <a:ext cx="791185" cy="110981"/>
            </a:xfrm>
            <a:prstGeom prst="rect">
              <a:avLst/>
            </a:prstGeom>
            <a:noFill/>
          </p:spPr>
          <p:txBody>
            <a:bodyPr wrap="none" lIns="0" tIns="0" rIns="0" bIns="50400" rtlCol="0" anchor="ctr" anchorCtr="1">
              <a:noAutofit/>
            </a:bodyPr>
            <a:lstStyle/>
            <a:p>
              <a:pPr algn="ctr">
                <a:lnSpc>
                  <a:spcPts val="1400"/>
                </a:lnSpc>
              </a:pPr>
              <a:r>
                <a:rPr lang="en-US" altLang="ja-JP" sz="700" dirty="0">
                  <a:latin typeface="Calibre Semibold" panose="020B0703030202060203" pitchFamily="34" charset="0"/>
                  <a:ea typeface="Noto Sans CJK JP Medium" panose="020B0600000000000000" pitchFamily="34" charset="-128"/>
                </a:rPr>
                <a:t>Tokyo Grade A</a:t>
              </a:r>
            </a:p>
          </p:txBody>
        </p:sp>
        <p:sp>
          <p:nvSpPr>
            <p:cNvPr id="37" name="テキスト ボックス 44">
              <a:extLst>
                <a:ext uri="{FF2B5EF4-FFF2-40B4-BE49-F238E27FC236}">
                  <a16:creationId xmlns:a16="http://schemas.microsoft.com/office/drawing/2014/main" id="{AF179FA6-3F0B-75F2-C009-D04C7428DAE3}"/>
                </a:ext>
              </a:extLst>
            </p:cNvPr>
            <p:cNvSpPr txBox="1"/>
            <p:nvPr/>
          </p:nvSpPr>
          <p:spPr>
            <a:xfrm>
              <a:off x="5960338" y="1725586"/>
              <a:ext cx="791185" cy="110981"/>
            </a:xfrm>
            <a:prstGeom prst="rect">
              <a:avLst/>
            </a:prstGeom>
            <a:noFill/>
          </p:spPr>
          <p:txBody>
            <a:bodyPr wrap="none" lIns="0" tIns="0" rIns="0" bIns="50400" rtlCol="0" anchor="ctr" anchorCtr="1">
              <a:noAutofit/>
            </a:bodyPr>
            <a:lstStyle/>
            <a:p>
              <a:pPr algn="ctr">
                <a:lnSpc>
                  <a:spcPts val="1400"/>
                </a:lnSpc>
              </a:pPr>
              <a:r>
                <a:rPr lang="en-US" altLang="ja-JP" sz="700" dirty="0">
                  <a:latin typeface="Calibre Semibold" panose="020B0703030202060203" pitchFamily="34" charset="0"/>
                  <a:ea typeface="Noto Sans CJK JP Medium" panose="020B0600000000000000" pitchFamily="34" charset="-128"/>
                </a:rPr>
                <a:t>Tokyo Grade A minus</a:t>
              </a:r>
            </a:p>
          </p:txBody>
        </p:sp>
        <p:sp>
          <p:nvSpPr>
            <p:cNvPr id="38" name="テキスト ボックス 45">
              <a:extLst>
                <a:ext uri="{FF2B5EF4-FFF2-40B4-BE49-F238E27FC236}">
                  <a16:creationId xmlns:a16="http://schemas.microsoft.com/office/drawing/2014/main" id="{1FBC1609-8410-B03D-E276-C2E86FF4A5E3}"/>
                </a:ext>
              </a:extLst>
            </p:cNvPr>
            <p:cNvSpPr txBox="1"/>
            <p:nvPr/>
          </p:nvSpPr>
          <p:spPr>
            <a:xfrm>
              <a:off x="5960338" y="1960734"/>
              <a:ext cx="791185" cy="110981"/>
            </a:xfrm>
            <a:prstGeom prst="rect">
              <a:avLst/>
            </a:prstGeom>
            <a:noFill/>
          </p:spPr>
          <p:txBody>
            <a:bodyPr wrap="none" lIns="0" tIns="0" rIns="0" bIns="50400" rtlCol="0" anchor="ctr" anchorCtr="1">
              <a:noAutofit/>
            </a:bodyPr>
            <a:lstStyle/>
            <a:p>
              <a:pPr algn="ctr">
                <a:lnSpc>
                  <a:spcPts val="1400"/>
                </a:lnSpc>
              </a:pPr>
              <a:r>
                <a:rPr lang="en-US" altLang="ja-JP" sz="700" dirty="0">
                  <a:latin typeface="Calibre Semibold" panose="020B0703030202060203" pitchFamily="34" charset="0"/>
                  <a:ea typeface="Noto Sans CJK JP Medium" panose="020B0600000000000000" pitchFamily="34" charset="-128"/>
                </a:rPr>
                <a:t>Tokyo Grade B</a:t>
              </a:r>
            </a:p>
          </p:txBody>
        </p:sp>
        <p:sp>
          <p:nvSpPr>
            <p:cNvPr id="39" name="テキスト ボックス 46">
              <a:extLst>
                <a:ext uri="{FF2B5EF4-FFF2-40B4-BE49-F238E27FC236}">
                  <a16:creationId xmlns:a16="http://schemas.microsoft.com/office/drawing/2014/main" id="{9B83848A-C23F-ADB4-4CE9-B63E06A35721}"/>
                </a:ext>
              </a:extLst>
            </p:cNvPr>
            <p:cNvSpPr txBox="1"/>
            <p:nvPr/>
          </p:nvSpPr>
          <p:spPr>
            <a:xfrm>
              <a:off x="5960338" y="2195882"/>
              <a:ext cx="791185" cy="110981"/>
            </a:xfrm>
            <a:prstGeom prst="rect">
              <a:avLst/>
            </a:prstGeom>
            <a:noFill/>
          </p:spPr>
          <p:txBody>
            <a:bodyPr wrap="none" lIns="0" tIns="0" rIns="0" bIns="50400" rtlCol="0" anchor="ctr" anchorCtr="1">
              <a:noAutofit/>
            </a:bodyPr>
            <a:lstStyle/>
            <a:p>
              <a:pPr algn="ctr">
                <a:lnSpc>
                  <a:spcPts val="1400"/>
                </a:lnSpc>
              </a:pPr>
              <a:r>
                <a:rPr lang="en-US" altLang="ja-JP" sz="700" dirty="0">
                  <a:latin typeface="Calibre Semibold" panose="020B0703030202060203" pitchFamily="34" charset="0"/>
                  <a:ea typeface="Noto Sans CJK JP Medium" panose="020B0600000000000000" pitchFamily="34" charset="-128"/>
                </a:rPr>
                <a:t>Tokyo All Grade</a:t>
              </a:r>
            </a:p>
          </p:txBody>
        </p:sp>
        <p:sp>
          <p:nvSpPr>
            <p:cNvPr id="40" name="テキスト ボックス 47">
              <a:extLst>
                <a:ext uri="{FF2B5EF4-FFF2-40B4-BE49-F238E27FC236}">
                  <a16:creationId xmlns:a16="http://schemas.microsoft.com/office/drawing/2014/main" id="{F207B29A-B280-6FC5-50E4-75F3C1A21D18}"/>
                </a:ext>
              </a:extLst>
            </p:cNvPr>
            <p:cNvSpPr txBox="1"/>
            <p:nvPr/>
          </p:nvSpPr>
          <p:spPr>
            <a:xfrm>
              <a:off x="5960338" y="2431030"/>
              <a:ext cx="791185" cy="110981"/>
            </a:xfrm>
            <a:prstGeom prst="rect">
              <a:avLst/>
            </a:prstGeom>
            <a:noFill/>
          </p:spPr>
          <p:txBody>
            <a:bodyPr wrap="none" lIns="0" tIns="0" rIns="0" bIns="50400" rtlCol="0" anchor="ctr" anchorCtr="1">
              <a:noAutofit/>
            </a:bodyPr>
            <a:lstStyle/>
            <a:p>
              <a:pPr algn="ctr">
                <a:lnSpc>
                  <a:spcPts val="1400"/>
                </a:lnSpc>
              </a:pPr>
              <a:r>
                <a:rPr lang="en-US" altLang="ja-JP" sz="700" dirty="0">
                  <a:latin typeface="Calibre Semibold" panose="020B0703030202060203" pitchFamily="34" charset="0"/>
                  <a:ea typeface="Noto Sans CJK JP Medium" panose="020B0600000000000000" pitchFamily="34" charset="-128"/>
                </a:rPr>
                <a:t>Osaka Grade A</a:t>
              </a:r>
            </a:p>
          </p:txBody>
        </p:sp>
        <p:sp>
          <p:nvSpPr>
            <p:cNvPr id="41" name="テキスト ボックス 48">
              <a:extLst>
                <a:ext uri="{FF2B5EF4-FFF2-40B4-BE49-F238E27FC236}">
                  <a16:creationId xmlns:a16="http://schemas.microsoft.com/office/drawing/2014/main" id="{DB0FF839-2449-2D2E-CA1D-5F38C0D80FB0}"/>
                </a:ext>
              </a:extLst>
            </p:cNvPr>
            <p:cNvSpPr txBox="1"/>
            <p:nvPr/>
          </p:nvSpPr>
          <p:spPr>
            <a:xfrm>
              <a:off x="5960338" y="2666178"/>
              <a:ext cx="791185" cy="110981"/>
            </a:xfrm>
            <a:prstGeom prst="rect">
              <a:avLst/>
            </a:prstGeom>
            <a:noFill/>
          </p:spPr>
          <p:txBody>
            <a:bodyPr wrap="none" lIns="0" tIns="0" rIns="0" bIns="50400" rtlCol="0" anchor="ctr" anchorCtr="1">
              <a:noAutofit/>
            </a:bodyPr>
            <a:lstStyle/>
            <a:p>
              <a:pPr algn="ctr">
                <a:lnSpc>
                  <a:spcPts val="1400"/>
                </a:lnSpc>
              </a:pPr>
              <a:r>
                <a:rPr lang="en-US" altLang="ja-JP" sz="700" dirty="0">
                  <a:latin typeface="Calibre Semibold" panose="020B0703030202060203" pitchFamily="34" charset="0"/>
                  <a:ea typeface="Noto Sans CJK JP Medium" panose="020B0600000000000000" pitchFamily="34" charset="-128"/>
                </a:rPr>
                <a:t>Osaka Grade B</a:t>
              </a:r>
            </a:p>
          </p:txBody>
        </p:sp>
        <p:sp>
          <p:nvSpPr>
            <p:cNvPr id="42" name="テキスト ボックス 49">
              <a:extLst>
                <a:ext uri="{FF2B5EF4-FFF2-40B4-BE49-F238E27FC236}">
                  <a16:creationId xmlns:a16="http://schemas.microsoft.com/office/drawing/2014/main" id="{34BEBD8B-9D45-331A-5342-467AC95D2C4C}"/>
                </a:ext>
              </a:extLst>
            </p:cNvPr>
            <p:cNvSpPr txBox="1"/>
            <p:nvPr/>
          </p:nvSpPr>
          <p:spPr>
            <a:xfrm>
              <a:off x="5960338" y="2901326"/>
              <a:ext cx="791185" cy="110981"/>
            </a:xfrm>
            <a:prstGeom prst="rect">
              <a:avLst/>
            </a:prstGeom>
            <a:noFill/>
          </p:spPr>
          <p:txBody>
            <a:bodyPr wrap="none" lIns="0" tIns="0" rIns="0" bIns="50400" rtlCol="0" anchor="ctr" anchorCtr="1">
              <a:noAutofit/>
            </a:bodyPr>
            <a:lstStyle/>
            <a:p>
              <a:pPr algn="ctr">
                <a:lnSpc>
                  <a:spcPts val="1650"/>
                </a:lnSpc>
              </a:pPr>
              <a:r>
                <a:rPr lang="en-US" altLang="ja-JP" sz="700" dirty="0">
                  <a:latin typeface="Calibre Semibold" panose="020B0703030202060203" pitchFamily="34" charset="0"/>
                  <a:ea typeface="Noto Sans CJK JP Medium" panose="020B0600000000000000" pitchFamily="34" charset="-128"/>
                </a:rPr>
                <a:t>Osaka All Grade</a:t>
              </a:r>
            </a:p>
          </p:txBody>
        </p:sp>
        <p:sp>
          <p:nvSpPr>
            <p:cNvPr id="43" name="テキスト ボックス 50">
              <a:extLst>
                <a:ext uri="{FF2B5EF4-FFF2-40B4-BE49-F238E27FC236}">
                  <a16:creationId xmlns:a16="http://schemas.microsoft.com/office/drawing/2014/main" id="{7A7C5D74-B300-2751-70B5-F56CFEA019D3}"/>
                </a:ext>
              </a:extLst>
            </p:cNvPr>
            <p:cNvSpPr txBox="1"/>
            <p:nvPr/>
          </p:nvSpPr>
          <p:spPr>
            <a:xfrm>
              <a:off x="5960338" y="3136474"/>
              <a:ext cx="791185" cy="110981"/>
            </a:xfrm>
            <a:prstGeom prst="rect">
              <a:avLst/>
            </a:prstGeom>
            <a:noFill/>
          </p:spPr>
          <p:txBody>
            <a:bodyPr wrap="none" lIns="0" tIns="0" rIns="0" bIns="50400" rtlCol="0" anchor="ctr" anchorCtr="1">
              <a:noAutofit/>
            </a:bodyPr>
            <a:lstStyle/>
            <a:p>
              <a:pPr algn="ctr">
                <a:lnSpc>
                  <a:spcPts val="1650"/>
                </a:lnSpc>
              </a:pPr>
              <a:r>
                <a:rPr lang="en-US" altLang="ja-JP" sz="700" dirty="0">
                  <a:latin typeface="Calibre Semibold" panose="020B0703030202060203" pitchFamily="34" charset="0"/>
                  <a:ea typeface="Noto Sans CJK JP Medium" panose="020B0600000000000000" pitchFamily="34" charset="-128"/>
                </a:rPr>
                <a:t>Nagoya Grade A</a:t>
              </a:r>
            </a:p>
          </p:txBody>
        </p:sp>
        <p:sp>
          <p:nvSpPr>
            <p:cNvPr id="44" name="テキスト ボックス 51">
              <a:extLst>
                <a:ext uri="{FF2B5EF4-FFF2-40B4-BE49-F238E27FC236}">
                  <a16:creationId xmlns:a16="http://schemas.microsoft.com/office/drawing/2014/main" id="{28116DFE-BC88-A846-4538-837B3629278E}"/>
                </a:ext>
              </a:extLst>
            </p:cNvPr>
            <p:cNvSpPr txBox="1"/>
            <p:nvPr/>
          </p:nvSpPr>
          <p:spPr>
            <a:xfrm>
              <a:off x="5960338" y="3371622"/>
              <a:ext cx="791185" cy="110981"/>
            </a:xfrm>
            <a:prstGeom prst="rect">
              <a:avLst/>
            </a:prstGeom>
            <a:noFill/>
          </p:spPr>
          <p:txBody>
            <a:bodyPr wrap="none" lIns="0" tIns="0" rIns="0" bIns="50400" rtlCol="0" anchor="ctr" anchorCtr="1">
              <a:noAutofit/>
            </a:bodyPr>
            <a:lstStyle/>
            <a:p>
              <a:pPr algn="ctr">
                <a:lnSpc>
                  <a:spcPts val="1650"/>
                </a:lnSpc>
              </a:pPr>
              <a:r>
                <a:rPr lang="en-US" altLang="ja-JP" sz="700" dirty="0">
                  <a:latin typeface="Calibre Semibold" panose="020B0703030202060203" pitchFamily="34" charset="0"/>
                  <a:ea typeface="Noto Sans CJK JP Medium" panose="020B0600000000000000" pitchFamily="34" charset="-128"/>
                </a:rPr>
                <a:t>Nagoya Grade B</a:t>
              </a:r>
            </a:p>
          </p:txBody>
        </p:sp>
        <p:sp>
          <p:nvSpPr>
            <p:cNvPr id="45" name="テキスト ボックス 52">
              <a:extLst>
                <a:ext uri="{FF2B5EF4-FFF2-40B4-BE49-F238E27FC236}">
                  <a16:creationId xmlns:a16="http://schemas.microsoft.com/office/drawing/2014/main" id="{FF38EC61-52F3-7A81-92DE-DFFB47A45607}"/>
                </a:ext>
              </a:extLst>
            </p:cNvPr>
            <p:cNvSpPr txBox="1"/>
            <p:nvPr/>
          </p:nvSpPr>
          <p:spPr>
            <a:xfrm>
              <a:off x="5960338" y="3606770"/>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ja-JP" dirty="0">
                  <a:latin typeface="Calibre Semibold" panose="020B0703030202060203" pitchFamily="34" charset="0"/>
                  <a:ea typeface="Noto Sans CJK JP Medium" panose="020B0600000000000000" pitchFamily="34" charset="-128"/>
                </a:rPr>
                <a:t>Nagoya All Grade</a:t>
              </a:r>
            </a:p>
          </p:txBody>
        </p:sp>
        <p:sp>
          <p:nvSpPr>
            <p:cNvPr id="46" name="テキスト ボックス 53">
              <a:extLst>
                <a:ext uri="{FF2B5EF4-FFF2-40B4-BE49-F238E27FC236}">
                  <a16:creationId xmlns:a16="http://schemas.microsoft.com/office/drawing/2014/main" id="{3E9298F6-5315-78A2-CCB7-5B0AD146292C}"/>
                </a:ext>
              </a:extLst>
            </p:cNvPr>
            <p:cNvSpPr txBox="1"/>
            <p:nvPr/>
          </p:nvSpPr>
          <p:spPr>
            <a:xfrm>
              <a:off x="5960338" y="3841918"/>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zh-CN" dirty="0">
                  <a:latin typeface="Calibre Semibold" panose="020B0703030202060203" pitchFamily="34" charset="0"/>
                  <a:ea typeface="Noto Sans CJK JP Medium" panose="020B0600000000000000" pitchFamily="34" charset="-128"/>
                </a:rPr>
                <a:t>Y</a:t>
              </a:r>
              <a:r>
                <a:rPr lang="en-US" altLang="ja-JP" dirty="0">
                  <a:latin typeface="Calibre Semibold" panose="020B0703030202060203" pitchFamily="34" charset="0"/>
                  <a:ea typeface="Noto Sans CJK JP Medium" panose="020B0600000000000000" pitchFamily="34" charset="-128"/>
                </a:rPr>
                <a:t>okohama</a:t>
              </a:r>
              <a:endParaRPr lang="ja-JP" altLang="en-US" dirty="0">
                <a:latin typeface="Calibre Semibold" panose="020B0703030202060203" pitchFamily="34" charset="0"/>
                <a:ea typeface="Noto Sans CJK JP Medium" panose="020B0600000000000000" pitchFamily="34" charset="-128"/>
              </a:endParaRPr>
            </a:p>
          </p:txBody>
        </p:sp>
        <p:sp>
          <p:nvSpPr>
            <p:cNvPr id="47" name="テキスト ボックス 54">
              <a:extLst>
                <a:ext uri="{FF2B5EF4-FFF2-40B4-BE49-F238E27FC236}">
                  <a16:creationId xmlns:a16="http://schemas.microsoft.com/office/drawing/2014/main" id="{C04E6794-769B-938F-9B08-3E4E8A5BD799}"/>
                </a:ext>
              </a:extLst>
            </p:cNvPr>
            <p:cNvSpPr txBox="1"/>
            <p:nvPr/>
          </p:nvSpPr>
          <p:spPr>
            <a:xfrm>
              <a:off x="5960338" y="4077066"/>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ja-JP" dirty="0">
                  <a:latin typeface="Calibre Semibold" panose="020B0703030202060203" pitchFamily="34" charset="0"/>
                  <a:ea typeface="Noto Sans CJK JP Medium" panose="020B0600000000000000" pitchFamily="34" charset="-128"/>
                </a:rPr>
                <a:t>Saitama</a:t>
              </a:r>
              <a:endParaRPr lang="ja-JP" altLang="en-US" dirty="0">
                <a:latin typeface="Calibre Semibold" panose="020B0703030202060203" pitchFamily="34" charset="0"/>
                <a:ea typeface="Noto Sans CJK JP Medium" panose="020B0600000000000000" pitchFamily="34" charset="-128"/>
              </a:endParaRPr>
            </a:p>
          </p:txBody>
        </p:sp>
        <p:sp>
          <p:nvSpPr>
            <p:cNvPr id="48" name="テキスト ボックス 55">
              <a:extLst>
                <a:ext uri="{FF2B5EF4-FFF2-40B4-BE49-F238E27FC236}">
                  <a16:creationId xmlns:a16="http://schemas.microsoft.com/office/drawing/2014/main" id="{E6379BB1-685C-6973-E9F2-3A6951F124DD}"/>
                </a:ext>
              </a:extLst>
            </p:cNvPr>
            <p:cNvSpPr txBox="1"/>
            <p:nvPr/>
          </p:nvSpPr>
          <p:spPr>
            <a:xfrm>
              <a:off x="5960338" y="4312214"/>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ja-JP" dirty="0">
                  <a:latin typeface="Calibre Semibold" panose="020B0703030202060203" pitchFamily="34" charset="0"/>
                  <a:ea typeface="Noto Sans CJK JP Medium" panose="020B0600000000000000" pitchFamily="34" charset="-128"/>
                </a:rPr>
                <a:t>Sapporo</a:t>
              </a:r>
              <a:endParaRPr lang="ja-JP" altLang="en-US" dirty="0">
                <a:latin typeface="Calibre Semibold" panose="020B0703030202060203" pitchFamily="34" charset="0"/>
                <a:ea typeface="Noto Sans CJK JP Medium" panose="020B0600000000000000" pitchFamily="34" charset="-128"/>
              </a:endParaRPr>
            </a:p>
          </p:txBody>
        </p:sp>
        <p:sp>
          <p:nvSpPr>
            <p:cNvPr id="49" name="テキスト ボックス 56">
              <a:extLst>
                <a:ext uri="{FF2B5EF4-FFF2-40B4-BE49-F238E27FC236}">
                  <a16:creationId xmlns:a16="http://schemas.microsoft.com/office/drawing/2014/main" id="{786163B1-0FD8-3127-89CB-757F05D86E88}"/>
                </a:ext>
              </a:extLst>
            </p:cNvPr>
            <p:cNvSpPr txBox="1"/>
            <p:nvPr/>
          </p:nvSpPr>
          <p:spPr>
            <a:xfrm>
              <a:off x="5960338" y="4547362"/>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ja-JP" dirty="0">
                  <a:latin typeface="Calibre Semibold" panose="020B0703030202060203" pitchFamily="34" charset="0"/>
                  <a:ea typeface="Noto Sans CJK JP Medium" panose="020B0600000000000000" pitchFamily="34" charset="-128"/>
                </a:rPr>
                <a:t>Sendai</a:t>
              </a:r>
              <a:endParaRPr lang="ja-JP" altLang="en-US" dirty="0">
                <a:latin typeface="Calibre Semibold" panose="020B0703030202060203" pitchFamily="34" charset="0"/>
                <a:ea typeface="Noto Sans CJK JP Medium" panose="020B0600000000000000" pitchFamily="34" charset="-128"/>
              </a:endParaRPr>
            </a:p>
          </p:txBody>
        </p:sp>
        <p:sp>
          <p:nvSpPr>
            <p:cNvPr id="50" name="テキスト ボックス 57">
              <a:extLst>
                <a:ext uri="{FF2B5EF4-FFF2-40B4-BE49-F238E27FC236}">
                  <a16:creationId xmlns:a16="http://schemas.microsoft.com/office/drawing/2014/main" id="{D2A6C3B5-7419-17D0-C10A-C504ECB5400B}"/>
                </a:ext>
              </a:extLst>
            </p:cNvPr>
            <p:cNvSpPr txBox="1"/>
            <p:nvPr/>
          </p:nvSpPr>
          <p:spPr>
            <a:xfrm>
              <a:off x="5960338" y="4782510"/>
              <a:ext cx="791185" cy="110981"/>
            </a:xfrm>
            <a:prstGeom prst="rect">
              <a:avLst/>
            </a:prstGeom>
            <a:noFill/>
          </p:spPr>
          <p:txBody>
            <a:bodyPr wrap="none" lIns="0" tIns="0" rIns="0" bIns="50400" rtlCol="0" anchor="ctr" anchorCtr="1">
              <a:noAutofit/>
            </a:bodyPr>
            <a:lstStyle/>
            <a:p>
              <a:pPr algn="ctr">
                <a:lnSpc>
                  <a:spcPts val="1400"/>
                </a:lnSpc>
              </a:pPr>
              <a:r>
                <a:rPr lang="en-US" altLang="ja-JP" sz="700" dirty="0">
                  <a:latin typeface="Calibre Semibold" panose="020B0703030202060203" pitchFamily="34" charset="0"/>
                  <a:ea typeface="Noto Sans CJK JP Medium" panose="020B0600000000000000" pitchFamily="34" charset="-128"/>
                </a:rPr>
                <a:t>Kanazawa</a:t>
              </a:r>
            </a:p>
          </p:txBody>
        </p:sp>
        <p:sp>
          <p:nvSpPr>
            <p:cNvPr id="51" name="テキスト ボックス 58">
              <a:extLst>
                <a:ext uri="{FF2B5EF4-FFF2-40B4-BE49-F238E27FC236}">
                  <a16:creationId xmlns:a16="http://schemas.microsoft.com/office/drawing/2014/main" id="{88727CF1-717E-6789-19CE-F9CA22FD0FD0}"/>
                </a:ext>
              </a:extLst>
            </p:cNvPr>
            <p:cNvSpPr txBox="1"/>
            <p:nvPr/>
          </p:nvSpPr>
          <p:spPr>
            <a:xfrm>
              <a:off x="5960338" y="5017658"/>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zh-CN" dirty="0">
                  <a:latin typeface="Calibre Semibold" panose="020B0703030202060203" pitchFamily="34" charset="0"/>
                  <a:ea typeface="Noto Sans CJK JP Medium" panose="020B0600000000000000" pitchFamily="34" charset="-128"/>
                </a:rPr>
                <a:t>K</a:t>
              </a:r>
              <a:r>
                <a:rPr lang="en-US" altLang="ja-JP" dirty="0">
                  <a:latin typeface="Calibre Semibold" panose="020B0703030202060203" pitchFamily="34" charset="0"/>
                  <a:ea typeface="Noto Sans CJK JP Medium" panose="020B0600000000000000" pitchFamily="34" charset="-128"/>
                </a:rPr>
                <a:t>yoto</a:t>
              </a:r>
              <a:endParaRPr lang="ja-JP" altLang="en-US" dirty="0">
                <a:latin typeface="Calibre Semibold" panose="020B0703030202060203" pitchFamily="34" charset="0"/>
                <a:ea typeface="Noto Sans CJK JP Medium" panose="020B0600000000000000" pitchFamily="34" charset="-128"/>
              </a:endParaRPr>
            </a:p>
          </p:txBody>
        </p:sp>
        <p:sp>
          <p:nvSpPr>
            <p:cNvPr id="52" name="テキスト ボックス 59">
              <a:extLst>
                <a:ext uri="{FF2B5EF4-FFF2-40B4-BE49-F238E27FC236}">
                  <a16:creationId xmlns:a16="http://schemas.microsoft.com/office/drawing/2014/main" id="{911244AA-E1FD-6C30-E46A-D616414E78A1}"/>
                </a:ext>
              </a:extLst>
            </p:cNvPr>
            <p:cNvSpPr txBox="1"/>
            <p:nvPr/>
          </p:nvSpPr>
          <p:spPr>
            <a:xfrm>
              <a:off x="5960338" y="5233656"/>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ja-JP" dirty="0">
                  <a:latin typeface="Calibre Semibold" panose="020B0703030202060203" pitchFamily="34" charset="0"/>
                  <a:ea typeface="Noto Sans CJK JP Medium" panose="020B0600000000000000" pitchFamily="34" charset="-128"/>
                </a:rPr>
                <a:t>Kobe</a:t>
              </a:r>
              <a:endParaRPr lang="ja-JP" altLang="en-US" dirty="0">
                <a:latin typeface="Calibre Semibold" panose="020B0703030202060203" pitchFamily="34" charset="0"/>
                <a:ea typeface="Noto Sans CJK JP Medium" panose="020B0600000000000000" pitchFamily="34" charset="-128"/>
              </a:endParaRPr>
            </a:p>
          </p:txBody>
        </p:sp>
        <p:sp>
          <p:nvSpPr>
            <p:cNvPr id="53" name="テキスト ボックス 60">
              <a:extLst>
                <a:ext uri="{FF2B5EF4-FFF2-40B4-BE49-F238E27FC236}">
                  <a16:creationId xmlns:a16="http://schemas.microsoft.com/office/drawing/2014/main" id="{70052BF3-2D9F-57B9-AF1D-DE884F5EAACD}"/>
                </a:ext>
              </a:extLst>
            </p:cNvPr>
            <p:cNvSpPr txBox="1"/>
            <p:nvPr/>
          </p:nvSpPr>
          <p:spPr>
            <a:xfrm>
              <a:off x="5960338" y="5487954"/>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ja-JP" dirty="0">
                  <a:latin typeface="Calibre Semibold" panose="020B0703030202060203" pitchFamily="34" charset="0"/>
                  <a:ea typeface="Noto Sans CJK JP Medium" panose="020B0600000000000000" pitchFamily="34" charset="-128"/>
                </a:rPr>
                <a:t>Hiroshima</a:t>
              </a:r>
              <a:endParaRPr lang="ja-JP" altLang="en-US" dirty="0">
                <a:latin typeface="Calibre Semibold" panose="020B0703030202060203" pitchFamily="34" charset="0"/>
                <a:ea typeface="Noto Sans CJK JP Medium" panose="020B0600000000000000" pitchFamily="34" charset="-128"/>
              </a:endParaRPr>
            </a:p>
          </p:txBody>
        </p:sp>
        <p:sp>
          <p:nvSpPr>
            <p:cNvPr id="54" name="テキスト ボックス 61">
              <a:extLst>
                <a:ext uri="{FF2B5EF4-FFF2-40B4-BE49-F238E27FC236}">
                  <a16:creationId xmlns:a16="http://schemas.microsoft.com/office/drawing/2014/main" id="{B3D89003-1E64-C71B-E186-0CCE4EAAA3D8}"/>
                </a:ext>
              </a:extLst>
            </p:cNvPr>
            <p:cNvSpPr txBox="1"/>
            <p:nvPr/>
          </p:nvSpPr>
          <p:spPr>
            <a:xfrm>
              <a:off x="5960338" y="5723102"/>
              <a:ext cx="791185" cy="110981"/>
            </a:xfrm>
            <a:prstGeom prst="rect">
              <a:avLst/>
            </a:prstGeom>
            <a:noFill/>
          </p:spPr>
          <p:txBody>
            <a:bodyPr wrap="none" lIns="0" tIns="0" rIns="0" bIns="50400" rtlCol="0" anchor="ctr" anchorCtr="1">
              <a:noAutofit/>
            </a:bodyPr>
            <a:lstStyle>
              <a:defPPr>
                <a:defRPr lang="en-US"/>
              </a:defPPr>
              <a:lvl1pPr algn="ctr">
                <a:lnSpc>
                  <a:spcPts val="1400"/>
                </a:lnSpc>
                <a:defRPr sz="700"/>
              </a:lvl1pPr>
            </a:lstStyle>
            <a:p>
              <a:r>
                <a:rPr lang="en-US" altLang="zh-CN" dirty="0"/>
                <a:t>Takamatsu</a:t>
              </a:r>
              <a:endParaRPr lang="en-US" altLang="ja-JP" dirty="0">
                <a:latin typeface="Calibre Semibold" panose="020B0703030202060203" pitchFamily="34" charset="0"/>
                <a:ea typeface="Noto Sans CJK JP Medium" panose="020B0600000000000000" pitchFamily="34" charset="-128"/>
              </a:endParaRPr>
            </a:p>
          </p:txBody>
        </p:sp>
        <p:sp>
          <p:nvSpPr>
            <p:cNvPr id="55" name="テキスト ボックス 62">
              <a:extLst>
                <a:ext uri="{FF2B5EF4-FFF2-40B4-BE49-F238E27FC236}">
                  <a16:creationId xmlns:a16="http://schemas.microsoft.com/office/drawing/2014/main" id="{C07C60D5-BEC1-F253-EEB1-C52B79FB431E}"/>
                </a:ext>
              </a:extLst>
            </p:cNvPr>
            <p:cNvSpPr txBox="1"/>
            <p:nvPr/>
          </p:nvSpPr>
          <p:spPr>
            <a:xfrm>
              <a:off x="5960338" y="5958256"/>
              <a:ext cx="791185" cy="110981"/>
            </a:xfrm>
            <a:prstGeom prst="rect">
              <a:avLst/>
            </a:prstGeom>
            <a:noFill/>
          </p:spPr>
          <p:txBody>
            <a:bodyPr wrap="none" lIns="0" tIns="0" rIns="0" bIns="50400" rtlCol="0" anchor="ctr" anchorCtr="1">
              <a:noAutofit/>
            </a:bodyPr>
            <a:lstStyle/>
            <a:p>
              <a:pPr algn="ctr">
                <a:lnSpc>
                  <a:spcPts val="1400"/>
                </a:lnSpc>
              </a:pPr>
              <a:r>
                <a:rPr lang="en-US" altLang="ja-JP" sz="700" dirty="0">
                  <a:latin typeface="Calibre Semibold" panose="020B0703030202060203" pitchFamily="34" charset="0"/>
                  <a:ea typeface="Noto Sans CJK JP Medium" panose="020B0600000000000000" pitchFamily="34" charset="-128"/>
                </a:rPr>
                <a:t>Fukuoka</a:t>
              </a:r>
            </a:p>
          </p:txBody>
        </p:sp>
      </p:grpSp>
      <p:sp>
        <p:nvSpPr>
          <p:cNvPr id="58" name="テキスト ボックス 10">
            <a:extLst>
              <a:ext uri="{FF2B5EF4-FFF2-40B4-BE49-F238E27FC236}">
                <a16:creationId xmlns:a16="http://schemas.microsoft.com/office/drawing/2014/main" id="{B030FDA9-60B6-85AD-17B8-EE759EEEEBF6}"/>
              </a:ext>
            </a:extLst>
          </p:cNvPr>
          <p:cNvSpPr txBox="1"/>
          <p:nvPr/>
        </p:nvSpPr>
        <p:spPr>
          <a:xfrm>
            <a:off x="8083004" y="1167982"/>
            <a:ext cx="545650" cy="231830"/>
          </a:xfrm>
          <a:prstGeom prst="rect">
            <a:avLst/>
          </a:prstGeom>
          <a:noFill/>
        </p:spPr>
        <p:txBody>
          <a:bodyPr wrap="square" lIns="0" tIns="0" rIns="0" bIns="0" rtlCol="0">
            <a:noAutofit/>
          </a:bodyPr>
          <a:lstStyle/>
          <a:p>
            <a:pPr algn="ctr">
              <a:spcBef>
                <a:spcPts val="0"/>
              </a:spcBef>
              <a:spcAft>
                <a:spcPts val="0"/>
              </a:spcAft>
            </a:pPr>
            <a:r>
              <a:rPr lang="en-US" altLang="zh-CN" sz="790" dirty="0"/>
              <a:t>q-o-q change</a:t>
            </a:r>
            <a:r>
              <a:rPr lang="ja-JP" altLang="en-US" sz="790" i="0" baseline="0" dirty="0">
                <a:solidFill>
                  <a:schemeClr val="tx1"/>
                </a:solidFill>
                <a:ea typeface="+mn-ea"/>
              </a:rPr>
              <a:t>（</a:t>
            </a:r>
            <a:r>
              <a:rPr lang="en-US" altLang="ja-JP" sz="790" i="0" baseline="0" dirty="0">
                <a:solidFill>
                  <a:schemeClr val="tx1"/>
                </a:solidFill>
                <a:ea typeface="+mn-ea"/>
              </a:rPr>
              <a:t>pts</a:t>
            </a:r>
            <a:r>
              <a:rPr lang="ja-JP" altLang="en-US" sz="700" i="0" baseline="0" dirty="0">
                <a:solidFill>
                  <a:schemeClr val="tx1"/>
                </a:solidFill>
                <a:ea typeface="+mn-ea"/>
              </a:rPr>
              <a:t>）</a:t>
            </a:r>
            <a:endParaRPr lang="en-GB" altLang="ja-JP" sz="700" i="0" baseline="0" dirty="0">
              <a:solidFill>
                <a:schemeClr val="tx1"/>
              </a:solidFill>
              <a:ea typeface="+mn-ea"/>
            </a:endParaRPr>
          </a:p>
        </p:txBody>
      </p:sp>
      <p:sp>
        <p:nvSpPr>
          <p:cNvPr id="3" name="コンテンツ プレースホルダー 19">
            <a:extLst>
              <a:ext uri="{FF2B5EF4-FFF2-40B4-BE49-F238E27FC236}">
                <a16:creationId xmlns:a16="http://schemas.microsoft.com/office/drawing/2014/main" id="{3A939451-D26C-C333-BF3D-655F89903410}"/>
              </a:ext>
            </a:extLst>
          </p:cNvPr>
          <p:cNvSpPr txBox="1"/>
          <p:nvPr/>
        </p:nvSpPr>
        <p:spPr>
          <a:xfrm>
            <a:off x="414498" y="1793566"/>
            <a:ext cx="4500154" cy="267061"/>
          </a:xfrm>
          <a:prstGeom prst="rect">
            <a:avLst/>
          </a:prstGeom>
          <a:noFill/>
          <a:ln>
            <a:noFill/>
          </a:ln>
        </p:spPr>
        <p:txBody>
          <a:bodyPr wrap="square">
            <a:spAutoFit/>
          </a:bodyPr>
          <a:lstStyle>
            <a:lvl1pPr marL="252095" indent="-252095" algn="l" rtl="0" eaLnBrk="1" fontAlgn="base" latinLnBrk="1" hangingPunct="1">
              <a:lnSpc>
                <a:spcPts val="1500"/>
              </a:lnSpc>
              <a:spcBef>
                <a:spcPts val="600"/>
              </a:spcBef>
              <a:spcAft>
                <a:spcPts val="0"/>
              </a:spcAft>
              <a:buClr>
                <a:schemeClr val="bg2"/>
              </a:buClr>
              <a:buSzPct val="100000"/>
              <a:buFont typeface="Wingdings" panose="05000000000000000000" pitchFamily="2" charset="2"/>
              <a:buChar char=""/>
              <a:defRPr kumimoji="1" sz="1100" b="0">
                <a:solidFill>
                  <a:schemeClr val="tx1"/>
                </a:solidFill>
                <a:latin typeface="+mn-lt"/>
                <a:ea typeface="+mn-ea"/>
                <a:cs typeface="+mn-cs"/>
              </a:defRPr>
            </a:lvl1pPr>
            <a:lvl2pPr marL="252095" indent="-252095" algn="l" rtl="0" eaLnBrk="1" fontAlgn="base" latinLnBrk="1" hangingPunct="1">
              <a:lnSpc>
                <a:spcPts val="1500"/>
              </a:lnSpc>
              <a:spcBef>
                <a:spcPts val="600"/>
              </a:spcBef>
              <a:spcAft>
                <a:spcPts val="0"/>
              </a:spcAft>
              <a:buClr>
                <a:schemeClr val="bg2"/>
              </a:buClr>
              <a:buFont typeface="Wingdings" panose="05000000000000000000" pitchFamily="2" charset="2"/>
              <a:buChar char="§"/>
              <a:defRPr kumimoji="1" sz="1100">
                <a:solidFill>
                  <a:schemeClr val="tx1"/>
                </a:solidFill>
                <a:latin typeface="+mn-lt"/>
              </a:defRPr>
            </a:lvl2pPr>
            <a:lvl3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3pPr>
            <a:lvl4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4pPr>
            <a:lvl5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5pPr>
            <a:lvl6pPr marL="9036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6pPr>
            <a:lvl7pPr marL="1076325" indent="-1841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7pPr>
            <a:lvl8pPr marL="12592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8pPr>
            <a:lvl9pPr marL="1430655" indent="-1714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9pPr>
          </a:lstStyle>
          <a:p>
            <a:pPr lvl="0" defTabSz="914400" hangingPunct="0">
              <a:buClr>
                <a:srgbClr val="80BBAD"/>
              </a:buClr>
              <a:defRPr sz="900">
                <a:latin typeface="Calibre"/>
              </a:defRPr>
            </a:pPr>
            <a:r>
              <a:t>Tenant demand remained strong nationwide in Q3. In Yokohama, Nagoya, and Fukuoka, vacancy rates dropped relatively sharply as vacancies were filled by tenants looking to expand or upgrade their offices, improve office location, move to temporary premises for the purposes of rebuilding, or open new offices. Meanwhile, vacancy rates rose in Sapporo, Kanazawa, and Kyoto due to new supply, albeit firm demand.</a:t>
            </a:r>
          </a:p>
          <a:p>
            <a:pPr>
              <a:defRPr sz="900">
                <a:latin typeface="Calibre"/>
              </a:defRPr>
            </a:pPr>
            <a:r>
              <a:t>All-grade rents rose q-o-q in all cities except Kanazawa. In the three major cities, rents were driven upward by strong tenant demand, particularly for newer, large-scale buildings in central locations. Rents in Osaka and Nagoya reached their historical highs. Among other cities, Yokohama, Sendai, and Takamatsu saw high rental growth rates, each rising over 1% q-o-q. Rents in Sapporo, Saitama, and Hiroshima also set new record highs this quarter.&amp;nbsp;</a:t>
            </a:r>
          </a:p>
        </p:txBody>
      </p:sp>
      <p:sp>
        <p:nvSpPr>
          <p:cNvPr id="2" name="コンテンツ プレースホルダー 8">
            <a:extLst>
              <a:ext uri="{FF2B5EF4-FFF2-40B4-BE49-F238E27FC236}">
                <a16:creationId xmlns:a16="http://schemas.microsoft.com/office/drawing/2014/main" id="{1D4CFF7D-4FAD-6A2A-0FA5-9D2130465D85}"/>
              </a:ext>
            </a:extLst>
          </p:cNvPr>
          <p:cNvSpPr txBox="1"/>
          <p:nvPr/>
        </p:nvSpPr>
        <p:spPr>
          <a:xfrm>
            <a:off x="414498" y="828303"/>
            <a:ext cx="4594365" cy="911657"/>
          </a:xfrm>
          <a:prstGeom prst="rect">
            <a:avLst/>
          </a:prstGeom>
        </p:spPr>
        <p:txBody>
          <a:bodyPr/>
          <a:lstStyle>
            <a:lvl1pPr marL="252095" indent="-252095" algn="l" rtl="0" eaLnBrk="1" fontAlgn="base" latinLnBrk="1" hangingPunct="1">
              <a:lnSpc>
                <a:spcPts val="1500"/>
              </a:lnSpc>
              <a:spcBef>
                <a:spcPts val="600"/>
              </a:spcBef>
              <a:spcAft>
                <a:spcPts val="0"/>
              </a:spcAft>
              <a:buClr>
                <a:schemeClr val="bg2"/>
              </a:buClr>
              <a:buSzPct val="100000"/>
              <a:buFont typeface="Wingdings" panose="05000000000000000000" pitchFamily="2" charset="2"/>
              <a:buChar char=""/>
              <a:defRPr kumimoji="1" sz="1100" b="0">
                <a:solidFill>
                  <a:schemeClr val="tx1"/>
                </a:solidFill>
                <a:latin typeface="+mn-lt"/>
                <a:ea typeface="+mn-ea"/>
                <a:cs typeface="+mn-cs"/>
              </a:defRPr>
            </a:lvl1pPr>
            <a:lvl2pPr marL="252095" indent="-252095" algn="l" rtl="0" eaLnBrk="1" fontAlgn="base" latinLnBrk="1" hangingPunct="1">
              <a:lnSpc>
                <a:spcPts val="1500"/>
              </a:lnSpc>
              <a:spcBef>
                <a:spcPts val="600"/>
              </a:spcBef>
              <a:spcAft>
                <a:spcPts val="0"/>
              </a:spcAft>
              <a:buClr>
                <a:schemeClr val="bg2"/>
              </a:buClr>
              <a:buFont typeface="Wingdings" panose="05000000000000000000" pitchFamily="2" charset="2"/>
              <a:buChar char="§"/>
              <a:defRPr kumimoji="1" sz="1100">
                <a:solidFill>
                  <a:schemeClr val="tx1"/>
                </a:solidFill>
                <a:latin typeface="+mn-lt"/>
              </a:defRPr>
            </a:lvl2pPr>
            <a:lvl3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3pPr>
            <a:lvl4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4pPr>
            <a:lvl5pPr marL="252095" indent="-252095" algn="l" rtl="0" eaLnBrk="1" fontAlgn="base" latinLnBrk="1" hangingPunct="1">
              <a:lnSpc>
                <a:spcPts val="1500"/>
              </a:lnSpc>
              <a:spcBef>
                <a:spcPts val="600"/>
              </a:spcBef>
              <a:spcAft>
                <a:spcPts val="0"/>
              </a:spcAft>
              <a:buClr>
                <a:schemeClr val="tx1"/>
              </a:buClr>
              <a:buFont typeface="Arial" panose="020B0604020202020204" pitchFamily="34" charset="0"/>
              <a:buChar char="•"/>
              <a:defRPr kumimoji="1" sz="1100">
                <a:solidFill>
                  <a:schemeClr val="tx1"/>
                </a:solidFill>
                <a:latin typeface="+mn-lt"/>
              </a:defRPr>
            </a:lvl5pPr>
            <a:lvl6pPr marL="9036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6pPr>
            <a:lvl7pPr marL="1076325" indent="-1841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7pPr>
            <a:lvl8pPr marL="1259205" indent="-18288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8pPr>
            <a:lvl9pPr marL="1430655" indent="-171450" algn="l" rtl="0" eaLnBrk="1" fontAlgn="base" hangingPunct="1">
              <a:spcBef>
                <a:spcPts val="600"/>
              </a:spcBef>
              <a:spcAft>
                <a:spcPts val="0"/>
              </a:spcAft>
              <a:buClr>
                <a:schemeClr val="tx1"/>
              </a:buClr>
              <a:buFont typeface="Arial" panose="020B0604020202020204" pitchFamily="34" charset="0"/>
              <a:buChar char="•"/>
              <a:defRPr kumimoji="1" sz="2000">
                <a:solidFill>
                  <a:schemeClr val="tx1"/>
                </a:solidFill>
                <a:latin typeface="+mn-lt"/>
              </a:defRPr>
            </a:lvl9pPr>
          </a:lstStyle>
          <a:p>
            <a:pPr marL="0" lvl="0" indent="0" defTabSz="914400" hangingPunct="0">
              <a:lnSpc>
                <a:spcPts val="1700"/>
              </a:lnSpc>
              <a:buClr>
                <a:srgbClr val="69BE28"/>
              </a:buClr>
              <a:buNone/>
              <a:defRPr sz="1100">
                <a:latin typeface="Calibre"/>
              </a:defRPr>
            </a:pPr>
            <a:br/>
            <a:r>
              <a:t>The vacancy rate fell in eight out of 13 cities, rose in three, and remained unchanged in two; assumed achievable rents rose in 12 cities, and fell in one</a:t>
            </a:r>
            <a:endParaRPr lang="en-US" altLang="ja-JP" dirty="0">
              <a:solidFill>
                <a:srgbClr val="80BBAD"/>
              </a:solidFill>
              <a:latin typeface="+mn-ea"/>
            </a:endParaRPr>
          </a:p>
        </p:txBody>
      </p:sp>
      <p:sp>
        <p:nvSpPr>
          <p:cNvPr id="59" name="TextBox 58"/>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60" name="TextBox 59"/>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EXECUTIVE SUMMARY</a:t>
            </a:r>
            <a:br>
              <a:rPr lang="en-US" altLang="zh-CN" dirty="0"/>
            </a:br>
            <a:endParaRPr lang="zh-CN" altLang="en-US" dirty="0"/>
          </a:p>
        </p:txBody>
      </p:sp>
      <p:sp>
        <p:nvSpPr>
          <p:cNvPr id="9" name="コンテンツ プレースホルダー 2"/>
          <p:cNvSpPr txBox="1"/>
          <p:nvPr/>
        </p:nvSpPr>
        <p:spPr>
          <a:xfrm>
            <a:off x="306140" y="822067"/>
            <a:ext cx="4356484" cy="6049020"/>
          </a:xfrm>
          <a:prstGeom prst="rect">
            <a:avLst/>
          </a:prstGeom>
        </p:spPr>
        <p:txBody>
          <a:bodyPr/>
          <a:lstStyle/>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defTabSz="914400" fontAlgn="base">
              <a:spcBef>
                <a:spcPts val="600"/>
              </a:spcBef>
              <a:buClr>
                <a:schemeClr val="bg2"/>
              </a:buClr>
              <a:buFont typeface="Wingdings" panose="05000000000000000000" pitchFamily="2" charset="2"/>
              <a:buChar char="§"/>
              <a:defRPr sz="1000"/>
            </a:pPr>
          </a:p>
          <a:p>
            <a:pPr marL="179070" lvl="1" indent="-177800" algn="l" defTabSz="914400" fontAlgn="base">
              <a:spcBef>
                <a:spcPts val="600"/>
              </a:spcBef>
              <a:buClr>
                <a:schemeClr val="bg2"/>
              </a:buClr>
              <a:buSzTx/>
              <a:buFont typeface="Wingdings" panose="05000000000000000000" pitchFamily="2" charset="2"/>
              <a:buChar char="§"/>
              <a:defRPr sz="1000"/>
            </a:pPr>
          </a:p>
          <a:p>
            <a:pPr marL="179070" lvl="1" indent="-177800" algn="l" defTabSz="914400" fontAlgn="base">
              <a:spcBef>
                <a:spcPts val="600"/>
              </a:spcBef>
              <a:buClr>
                <a:schemeClr val="bg2"/>
              </a:buClr>
              <a:buSzTx/>
              <a:buFont typeface="Wingdings" panose="05000000000000000000" pitchFamily="2" charset="2"/>
              <a:buChar char="§"/>
              <a:defRPr sz="1000"/>
            </a:pPr>
          </a:p>
          <a:p>
            <a:pPr marL="179070" lvl="1" indent="-177800" algn="l" defTabSz="914400" fontAlgn="base">
              <a:spcBef>
                <a:spcPts val="600"/>
              </a:spcBef>
              <a:buClr>
                <a:schemeClr val="bg2"/>
              </a:buClr>
              <a:buSzTx/>
              <a:buFont typeface="Wingdings" panose="05000000000000000000" pitchFamily="2" charset="2"/>
              <a:buChar char="§"/>
              <a:defRPr sz="1000"/>
            </a:pPr>
          </a:p>
          <a:p>
            <a:pPr marL="179070" lvl="1" indent="-177800" algn="l" defTabSz="914400" fontAlgn="base">
              <a:spcBef>
                <a:spcPts val="600"/>
              </a:spcBef>
              <a:buClr>
                <a:schemeClr val="bg2"/>
              </a:buClr>
              <a:buSzTx/>
              <a:buFont typeface="Wingdings" panose="05000000000000000000" pitchFamily="2" charset="2"/>
              <a:buChar char="§"/>
              <a:defRPr sz="1000"/>
            </a:pPr>
            <a:endParaRPr kumimoji="1" lang="en-US" altLang="ja-JP" sz="1000" kern="0" dirty="0"/>
          </a:p>
          <a:p>
            <a:pPr marL="179070" lvl="1" indent="-177800" defTabSz="914400" fontAlgn="base">
              <a:spcBef>
                <a:spcPts val="600"/>
              </a:spcBef>
              <a:buClr>
                <a:schemeClr val="bg2"/>
              </a:buClr>
              <a:buFont typeface="Wingdings" panose="05000000000000000000" pitchFamily="2" charset="2"/>
              <a:buChar char="§"/>
              <a:defRPr sz="1000"/>
            </a:pPr>
            <a:endParaRPr kumimoji="1" lang="en-US" altLang="ja-JP" sz="1200" kern="0" dirty="0"/>
          </a:p>
          <a:p>
            <a:pPr marL="179070" lvl="1" indent="-177800" defTabSz="914400" fontAlgn="base">
              <a:spcBef>
                <a:spcPts val="600"/>
              </a:spcBef>
              <a:buClr>
                <a:schemeClr val="bg2"/>
              </a:buClr>
              <a:buFont typeface="Wingdings" panose="05000000000000000000" pitchFamily="2" charset="2"/>
              <a:buChar char="§"/>
              <a:defRPr sz="1000"/>
            </a:pPr>
            <a:endParaRPr kumimoji="1" lang="en-US" altLang="ja-JP" sz="1200" kern="0" dirty="0"/>
          </a:p>
          <a:p>
            <a:pPr marL="179070" lvl="1" indent="-177800" defTabSz="914400" fontAlgn="base">
              <a:spcBef>
                <a:spcPts val="600"/>
              </a:spcBef>
              <a:buClr>
                <a:schemeClr val="bg2"/>
              </a:buClr>
              <a:buFont typeface="Wingdings" panose="05000000000000000000" pitchFamily="2" charset="2"/>
              <a:buChar char="§"/>
              <a:defRPr sz="1000"/>
            </a:pPr>
            <a:endParaRPr kumimoji="1" lang="en-US" altLang="ja-JP" sz="1200" kern="0" dirty="0"/>
          </a:p>
          <a:p>
            <a:pPr marL="179070" lvl="1" indent="-177800" defTabSz="914400" fontAlgn="base">
              <a:spcBef>
                <a:spcPts val="600"/>
              </a:spcBef>
              <a:buClr>
                <a:schemeClr val="bg2"/>
              </a:buClr>
              <a:buFont typeface="Wingdings" panose="05000000000000000000" pitchFamily="2" charset="2"/>
              <a:buChar char="§"/>
              <a:defRPr sz="1000"/>
            </a:pPr>
            <a:endParaRPr kumimoji="1" lang="ja-JP" altLang="en-US" sz="1200" b="0" i="0" u="none" strike="noStrike" kern="0" cap="none" spc="0" normalizeH="0" baseline="0" noProof="0" dirty="0">
              <a:ln>
                <a:noFill/>
              </a:ln>
              <a:solidFill>
                <a:schemeClr val="tx1"/>
              </a:solidFill>
              <a:effectLst/>
              <a:uLnTx/>
              <a:uFillTx/>
              <a:latin typeface="+mn-lt"/>
            </a:endParaRPr>
          </a:p>
        </p:txBody>
      </p:sp>
      <p:graphicFrame>
        <p:nvGraphicFramePr>
          <p:cNvPr id="2" name="表格 1"/>
          <p:cNvGraphicFramePr>
            <a:graphicFrameLocks noGrp="1"/>
          </p:cNvGraphicFramePr>
          <p:nvPr>
            <p:custDataLst>
              <p:tags r:id="rId2"/>
            </p:custDataLst>
          </p:nvPr>
        </p:nvGraphicFramePr>
        <p:xfrm>
          <a:off x="5013325" y="684530"/>
          <a:ext cx="5473065" cy="1826260"/>
        </p:xfrm>
        <a:graphic>
          <a:graphicData uri="http://schemas.openxmlformats.org/drawingml/2006/table">
            <a:tbl>
              <a:tblPr firstRow="1" bandRow="1">
                <a:tableStyleId>{5C22544A-7EE6-4342-B048-85BDC9FD1C3A}</a:tableStyleId>
              </a:tblPr>
              <a:tblGrid>
                <a:gridCol w="1379220">
                  <a:extLst>
                    <a:ext uri="{9D8B030D-6E8A-4147-A177-3AD203B41FA5}">
                      <a16:colId xmlns:a16="http://schemas.microsoft.com/office/drawing/2014/main" val="20000"/>
                    </a:ext>
                  </a:extLst>
                </a:gridCol>
                <a:gridCol w="829945">
                  <a:extLst>
                    <a:ext uri="{9D8B030D-6E8A-4147-A177-3AD203B41FA5}">
                      <a16:colId xmlns:a16="http://schemas.microsoft.com/office/drawing/2014/main" val="20001"/>
                    </a:ext>
                  </a:extLst>
                </a:gridCol>
                <a:gridCol w="901065">
                  <a:extLst>
                    <a:ext uri="{9D8B030D-6E8A-4147-A177-3AD203B41FA5}">
                      <a16:colId xmlns:a16="http://schemas.microsoft.com/office/drawing/2014/main" val="20002"/>
                    </a:ext>
                  </a:extLst>
                </a:gridCol>
                <a:gridCol w="866140">
                  <a:extLst>
                    <a:ext uri="{9D8B030D-6E8A-4147-A177-3AD203B41FA5}">
                      <a16:colId xmlns:a16="http://schemas.microsoft.com/office/drawing/2014/main" val="20003"/>
                    </a:ext>
                  </a:extLst>
                </a:gridCol>
                <a:gridCol w="757555">
                  <a:extLst>
                    <a:ext uri="{9D8B030D-6E8A-4147-A177-3AD203B41FA5}">
                      <a16:colId xmlns:a16="http://schemas.microsoft.com/office/drawing/2014/main" val="20004"/>
                    </a:ext>
                  </a:extLst>
                </a:gridCol>
                <a:gridCol w="739140">
                  <a:extLst>
                    <a:ext uri="{9D8B030D-6E8A-4147-A177-3AD203B41FA5}">
                      <a16:colId xmlns:a16="http://schemas.microsoft.com/office/drawing/2014/main" val="20005"/>
                    </a:ext>
                  </a:extLst>
                </a:gridCol>
              </a:tblGrid>
              <a:tr h="274320">
                <a:tc rowSpan="2">
                  <a:txBody>
                    <a:bodyPr/>
                    <a:lstStyl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5">
                  <a:txBody>
                    <a:bodyPr/>
                    <a:lstStyle/>
                    <a:p>
                      <a:pPr algn="ctr">
                        <a:defRPr sz="1000">
                          <a:solidFill>
                            <a:srgbClr val="FFFFFF"/>
                          </a:solidFill>
                          <a:latin typeface="Calibre"/>
                        </a:defRPr>
                      </a:pPr>
                      <a:r>
                        <a:t>Vacancy Rage</a:t>
                      </a:r>
                      <a:endParaRPr lang="zh-CN" altLang="en-US" sz="1200" b="0" i="0" dirty="0">
                        <a:latin typeface="Noto Serif JP" panose="02020400000000000000" pitchFamily="18" charset="-128"/>
                        <a:ea typeface="Noto Serif JP" panose="02020400000000000000" pitchFamily="18"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35254"/>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365760">
                <a:tc vMerge="1">
                  <a:txBody>
                    <a:bodyPr/>
                    <a:lstStyle/>
                    <a:p>
                      <a:endParaRPr lang="zh-CN"/>
                    </a:p>
                  </a:txBody>
                  <a:tcPr/>
                </a:tc>
                <a:tc>
                  <a:txBody>
                    <a:bodyPr/>
                    <a:lstStyle/>
                    <a:p>
                      <a:pPr algn="ctr">
                        <a:defRPr sz="800">
                          <a:solidFill>
                            <a:srgbClr val="000000"/>
                          </a:solidFill>
                          <a:latin typeface="Calibre"/>
                        </a:defRPr>
                      </a:pPr>
                      <a:r>
                        <a:t>2025/09</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ctr">
                        <a:defRPr sz="800">
                          <a:solidFill>
                            <a:srgbClr val="000000"/>
                          </a:solidFill>
                          <a:latin typeface="Calibre"/>
                        </a:defRPr>
                      </a:pPr>
                      <a:r>
                        <a:t>2025/06</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defRPr sz="800">
                          <a:solidFill>
                            <a:srgbClr val="000000"/>
                          </a:solidFill>
                          <a:latin typeface="Calibre"/>
                        </a:defRPr>
                      </a:pPr>
                      <a:r>
                        <a:t>q-o-q</a:t>
                      </a:r>
                      <a:br/>
                      <a:r>
                        <a:t>change</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defRPr sz="800">
                          <a:solidFill>
                            <a:srgbClr val="000000"/>
                          </a:solidFill>
                          <a:latin typeface="Calibre"/>
                        </a:defRPr>
                      </a:pPr>
                      <a:r>
                        <a:t>2024/09</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defRPr sz="800">
                          <a:solidFill>
                            <a:srgbClr val="000000"/>
                          </a:solidFill>
                          <a:latin typeface="Calibre"/>
                        </a:defRPr>
                      </a:pPr>
                      <a:r>
                        <a:t>y-o-y</a:t>
                      </a:r>
                      <a:br/>
                      <a:r>
                        <a:t>change</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algn="l">
                        <a:defRPr sz="800">
                          <a:solidFill>
                            <a:srgbClr val="FFFFFF"/>
                          </a:solidFill>
                          <a:latin typeface="Calibre"/>
                        </a:defRPr>
                      </a:pPr>
                      <a:r>
                        <a:t>All Grade</a:t>
                      </a:r>
                      <a:endParaRPr lang="zh-CN" altLang="en-US" sz="1200" b="0" i="0" dirty="0">
                        <a:latin typeface="Noto Sans JP" panose="020B0200000000000000" pitchFamily="34" charset="-128"/>
                        <a:ea typeface="Noto Sans JP" panose="020B0200000000000000" pitchFamily="34" charset="-128"/>
                      </a:endParaRPr>
                    </a:p>
                  </a:txBody>
                  <a:tcPr anchor="ctr" marL="36576"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5719C"/>
                    </a:solidFill>
                  </a:tcPr>
                </a:tc>
                <a:tc>
                  <a:txBody>
                    <a:bodyPr/>
                    <a:lstStyle/>
                    <a:p>
                      <a:pPr algn="r">
                        <a:defRPr sz="900">
                          <a:solidFill>
                            <a:srgbClr val="000000"/>
                          </a:solidFill>
                          <a:latin typeface="Calibre"/>
                        </a:defRPr>
                      </a:pPr>
                      <a:r>
                        <a:t>2.8%</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r">
                        <a:defRPr sz="900">
                          <a:solidFill>
                            <a:srgbClr val="000000"/>
                          </a:solidFill>
                          <a:latin typeface="Calibre"/>
                        </a:defRPr>
                      </a:pPr>
                      <a:r>
                        <a:t>2.0%</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Calibre"/>
                        </a:defRPr>
                      </a:pPr>
                      <a:r>
                        <a:t>+0.8</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a:defRPr sz="900">
                          <a:solidFill>
                            <a:srgbClr val="000000"/>
                          </a:solidFill>
                          <a:latin typeface="Calibre"/>
                        </a:defRPr>
                      </a:pPr>
                      <a:r>
                        <a:t>2.4%</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Calibre"/>
                        </a:defRPr>
                      </a:pPr>
                      <a:r>
                        <a:t>+0.4</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4165">
                <a:tc>
                  <a:txBody>
                    <a:bodyPr/>
                    <a:lstStyle/>
                    <a:p>
                      <a:pPr algn="l">
                        <a:defRPr sz="800">
                          <a:solidFill>
                            <a:srgbClr val="FFFFFF"/>
                          </a:solidFill>
                          <a:latin typeface="Calibre"/>
                        </a:defRPr>
                      </a:pPr>
                      <a:r>
                        <a:t>Large scale bld.</a:t>
                      </a:r>
                      <a:endParaRPr lang="zh-CN" altLang="en-US" sz="1200" b="0" i="0" dirty="0">
                        <a:latin typeface="Noto Sans JP" panose="020B0200000000000000" pitchFamily="34" charset="-128"/>
                        <a:ea typeface="Noto Sans JP" panose="020B0200000000000000" pitchFamily="34" charset="-128"/>
                      </a:endParaRPr>
                    </a:p>
                  </a:txBody>
                  <a:tcPr anchor="ctr" marL="36576"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68E9B"/>
                    </a:solidFill>
                  </a:tcPr>
                </a:tc>
                <a:tc>
                  <a:txBody>
                    <a:bodyPr/>
                    <a:lstStyle/>
                    <a:p>
                      <a:pPr algn="r">
                        <a:defRPr sz="900">
                          <a:solidFill>
                            <a:srgbClr val="000000"/>
                          </a:solidFill>
                          <a:latin typeface="Calibre"/>
                        </a:defRPr>
                      </a:pPr>
                      <a:r>
                        <a:t>1.3%</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r">
                        <a:defRPr sz="900">
                          <a:solidFill>
                            <a:srgbClr val="000000"/>
                          </a:solidFill>
                          <a:latin typeface="Calibre"/>
                        </a:defRPr>
                      </a:pPr>
                      <a:r>
                        <a:t>1.6%</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Calibre"/>
                        </a:defRPr>
                      </a:pPr>
                      <a:r>
                        <a:t>-0.3</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a:defRPr sz="900">
                          <a:solidFill>
                            <a:srgbClr val="000000"/>
                          </a:solidFill>
                          <a:latin typeface="Calibre"/>
                        </a:defRPr>
                      </a:pPr>
                      <a:r>
                        <a:t>2.1%</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Calibre"/>
                        </a:defRPr>
                      </a:pPr>
                      <a:r>
                        <a:t>-0.8</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graphicFrame>
        <p:nvGraphicFramePr>
          <p:cNvPr id="5" name="表格 4"/>
          <p:cNvGraphicFramePr>
            <a:graphicFrameLocks noGrp="1"/>
          </p:cNvGraphicFramePr>
          <p:nvPr>
            <p:custDataLst>
              <p:tags r:id="rId3"/>
            </p:custDataLst>
          </p:nvPr>
        </p:nvGraphicFramePr>
        <p:xfrm>
          <a:off x="4998085" y="2696210"/>
          <a:ext cx="5473065" cy="1826260"/>
        </p:xfrm>
        <a:graphic>
          <a:graphicData uri="http://schemas.openxmlformats.org/drawingml/2006/table">
            <a:tbl>
              <a:tblPr firstRow="1" bandRow="1">
                <a:tableStyleId>{5C22544A-7EE6-4342-B048-85BDC9FD1C3A}</a:tableStyleId>
              </a:tblPr>
              <a:tblGrid>
                <a:gridCol w="1379220">
                  <a:extLst>
                    <a:ext uri="{9D8B030D-6E8A-4147-A177-3AD203B41FA5}">
                      <a16:colId xmlns:a16="http://schemas.microsoft.com/office/drawing/2014/main" val="20000"/>
                    </a:ext>
                  </a:extLst>
                </a:gridCol>
                <a:gridCol w="829945">
                  <a:extLst>
                    <a:ext uri="{9D8B030D-6E8A-4147-A177-3AD203B41FA5}">
                      <a16:colId xmlns:a16="http://schemas.microsoft.com/office/drawing/2014/main" val="20001"/>
                    </a:ext>
                  </a:extLst>
                </a:gridCol>
                <a:gridCol w="901065">
                  <a:extLst>
                    <a:ext uri="{9D8B030D-6E8A-4147-A177-3AD203B41FA5}">
                      <a16:colId xmlns:a16="http://schemas.microsoft.com/office/drawing/2014/main" val="20002"/>
                    </a:ext>
                  </a:extLst>
                </a:gridCol>
                <a:gridCol w="866140">
                  <a:extLst>
                    <a:ext uri="{9D8B030D-6E8A-4147-A177-3AD203B41FA5}">
                      <a16:colId xmlns:a16="http://schemas.microsoft.com/office/drawing/2014/main" val="20003"/>
                    </a:ext>
                  </a:extLst>
                </a:gridCol>
                <a:gridCol w="757555">
                  <a:extLst>
                    <a:ext uri="{9D8B030D-6E8A-4147-A177-3AD203B41FA5}">
                      <a16:colId xmlns:a16="http://schemas.microsoft.com/office/drawing/2014/main" val="20004"/>
                    </a:ext>
                  </a:extLst>
                </a:gridCol>
                <a:gridCol w="739140">
                  <a:extLst>
                    <a:ext uri="{9D8B030D-6E8A-4147-A177-3AD203B41FA5}">
                      <a16:colId xmlns:a16="http://schemas.microsoft.com/office/drawing/2014/main" val="20005"/>
                    </a:ext>
                  </a:extLst>
                </a:gridCol>
              </a:tblGrid>
              <a:tr h="274320">
                <a:tc rowSpan="2">
                  <a:txBody>
                    <a:bodyPr/>
                    <a:lstStyl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5">
                  <a:txBody>
                    <a:bodyPr/>
                    <a:lstStyle/>
                    <a:p>
                      <a:pPr algn="ctr">
                        <a:defRPr sz="1000">
                          <a:solidFill>
                            <a:srgbClr val="FFFFFF"/>
                          </a:solidFill>
                          <a:latin typeface="Calibre"/>
                        </a:defRPr>
                      </a:pPr>
                      <a:r>
                        <a:t>Assumed Achievable Rent(with CAM)</a:t>
                      </a:r>
                      <a:endParaRPr lang="zh-CN" altLang="en-US" sz="1200" b="0" i="0" dirty="0">
                        <a:latin typeface="Noto Serif JP" panose="02020400000000000000" pitchFamily="18" charset="-128"/>
                        <a:ea typeface="Noto Serif JP" panose="02020400000000000000" pitchFamily="18"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2A2D"/>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365760">
                <a:tc vMerge="1">
                  <a:txBody>
                    <a:bodyPr/>
                    <a:lstStyle/>
                    <a:p>
                      <a:endParaRPr lang="zh-CN"/>
                    </a:p>
                  </a:txBody>
                  <a:tcPr/>
                </a:tc>
                <a:tc>
                  <a:txBody>
                    <a:bodyPr/>
                    <a:lstStyle/>
                    <a:p>
                      <a:pPr algn="ctr">
                        <a:defRPr sz="800">
                          <a:solidFill>
                            <a:srgbClr val="000000"/>
                          </a:solidFill>
                          <a:latin typeface="Calibre"/>
                        </a:defRPr>
                      </a:pPr>
                      <a:r>
                        <a:t>2025/09</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ctr">
                        <a:defRPr sz="800">
                          <a:solidFill>
                            <a:srgbClr val="000000"/>
                          </a:solidFill>
                          <a:latin typeface="Calibre"/>
                        </a:defRPr>
                      </a:pPr>
                      <a:r>
                        <a:t>2025/06</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defRPr sz="800">
                          <a:solidFill>
                            <a:srgbClr val="000000"/>
                          </a:solidFill>
                          <a:latin typeface="Calibre"/>
                        </a:defRPr>
                      </a:pPr>
                      <a:r>
                        <a:t>q-o-q</a:t>
                      </a:r>
                      <a:br/>
                      <a:r>
                        <a:t>change</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defRPr sz="800">
                          <a:solidFill>
                            <a:srgbClr val="000000"/>
                          </a:solidFill>
                          <a:latin typeface="Calibre"/>
                        </a:defRPr>
                      </a:pPr>
                      <a:r>
                        <a:t>2024/09</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defRPr sz="800">
                          <a:solidFill>
                            <a:srgbClr val="000000"/>
                          </a:solidFill>
                          <a:latin typeface="Calibre"/>
                        </a:defRPr>
                      </a:pPr>
                      <a:r>
                        <a:t>y-o-y</a:t>
                      </a:r>
                      <a:br/>
                      <a:r>
                        <a:t>change</a:t>
                      </a:r>
                      <a:endParaRPr lang="zh-CN" altLang="en-US" b="0" i="0" dirty="0">
                        <a:latin typeface="Noto Sans JP" panose="020B0200000000000000" pitchFamily="34" charset="-128"/>
                        <a:ea typeface="Noto Sans JP" panose="020B0200000000000000" pitchFamily="34" charset="-128"/>
                      </a:endParaRPr>
                    </a:p>
                  </a:txBody>
                  <a:tcPr anchor="ctr" marL="9144"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algn="l">
                        <a:defRPr sz="800">
                          <a:solidFill>
                            <a:srgbClr val="FFFFFF"/>
                          </a:solidFill>
                          <a:latin typeface="Calibre"/>
                        </a:defRPr>
                      </a:pPr>
                      <a:r>
                        <a:t>All Grade</a:t>
                      </a:r>
                      <a:endParaRPr lang="zh-CN" altLang="en-US" sz="1200" b="0" i="0" dirty="0">
                        <a:latin typeface="Noto Sans JP" panose="020B0200000000000000" pitchFamily="34" charset="-128"/>
                        <a:ea typeface="Noto Sans JP" panose="020B0200000000000000" pitchFamily="34" charset="-128"/>
                      </a:endParaRPr>
                    </a:p>
                  </a:txBody>
                  <a:tcPr anchor="ctr" marL="36576"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5719C"/>
                    </a:solidFill>
                  </a:tcPr>
                </a:tc>
                <a:tc>
                  <a:txBody>
                    <a:bodyPr/>
                    <a:lstStyle/>
                    <a:p>
                      <a:pPr algn="r">
                        <a:defRPr sz="900">
                          <a:solidFill>
                            <a:srgbClr val="000000"/>
                          </a:solidFill>
                          <a:latin typeface="Calibre"/>
                        </a:defRPr>
                      </a:pPr>
                      <a:r>
                        <a:t>15,510</a:t>
                      </a:r>
                      <a:endParaRPr lang="zh-CN" altLang="en-US" sz="1200" b="0" i="0" dirty="0">
                        <a:latin typeface="Noto Sans JP" panose="020B0200000000000000" pitchFamily="34" charset="-128"/>
                        <a:ea typeface="Noto Sans JP" panose="020B0200000000000000" pitchFamily="34" charset="-128"/>
                      </a:endParaRPr>
                    </a:p>
                    <a:p>
                      <a:pPr algn="r">
                        <a:defRPr sz="700">
                          <a:solidFill>
                            <a:srgbClr val="000000"/>
                          </a:solidFill>
                          <a:latin typeface="Calibre"/>
                        </a:defRPr>
                      </a:pPr>
                      <a:r>
                        <a:t>(JPY/Tsubo)</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r">
                        <a:defRPr sz="900">
                          <a:solidFill>
                            <a:srgbClr val="000000"/>
                          </a:solidFill>
                          <a:latin typeface="Calibre"/>
                        </a:defRPr>
                      </a:pPr>
                      <a:r>
                        <a:t>15,430</a:t>
                      </a:r>
                      <a:endParaRPr lang="zh-CN" altLang="en-US" sz="1200" b="0" i="0" dirty="0">
                        <a:latin typeface="Noto Sans JP" panose="020B0200000000000000" pitchFamily="34" charset="-128"/>
                        <a:ea typeface="Noto Sans JP" panose="020B0200000000000000" pitchFamily="34" charset="-128"/>
                      </a:endParaRPr>
                    </a:p>
                    <a:p>
                      <a:pPr algn="r">
                        <a:defRPr sz="700">
                          <a:solidFill>
                            <a:srgbClr val="000000"/>
                          </a:solidFill>
                          <a:latin typeface="Calibre"/>
                        </a:defRPr>
                      </a:pPr>
                      <a:r>
                        <a:t>(JPY/Tsubo)</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Calibre"/>
                        </a:defRPr>
                      </a:pPr>
                      <a:r>
                        <a:t>0.5%</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a:defRPr sz="900">
                          <a:solidFill>
                            <a:srgbClr val="000000"/>
                          </a:solidFill>
                          <a:latin typeface="Calibre"/>
                        </a:defRPr>
                      </a:pPr>
                      <a:r>
                        <a:t>15,390</a:t>
                      </a:r>
                      <a:endParaRPr lang="zh-CN" altLang="en-US" sz="1200" b="0" i="0" dirty="0">
                        <a:latin typeface="Noto Sans JP" panose="020B0200000000000000" pitchFamily="34" charset="-128"/>
                        <a:ea typeface="Noto Sans JP" panose="020B0200000000000000" pitchFamily="34" charset="-128"/>
                      </a:endParaRPr>
                    </a:p>
                    <a:p>
                      <a:pPr algn="r">
                        <a:defRPr sz="700">
                          <a:solidFill>
                            <a:srgbClr val="000000"/>
                          </a:solidFill>
                          <a:latin typeface="Calibre"/>
                        </a:defRPr>
                      </a:pPr>
                      <a:r>
                        <a:t>(JPY/Tsubo)</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Calibre"/>
                        </a:defRPr>
                      </a:pPr>
                      <a:r>
                        <a:t>0.8%</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4165">
                <a:tc>
                  <a:txBody>
                    <a:bodyPr/>
                    <a:lstStyle/>
                    <a:p>
                      <a:pPr algn="l">
                        <a:defRPr sz="800">
                          <a:solidFill>
                            <a:srgbClr val="FFFFFF"/>
                          </a:solidFill>
                          <a:latin typeface="Calibre"/>
                        </a:defRPr>
                      </a:pPr>
                      <a:r>
                        <a:t>Large scale bld.</a:t>
                      </a:r>
                      <a:endParaRPr lang="zh-CN" altLang="en-US" sz="1200" b="0" i="0" dirty="0">
                        <a:latin typeface="Noto Sans JP" panose="020B0200000000000000" pitchFamily="34" charset="-128"/>
                        <a:ea typeface="Noto Sans JP" panose="020B0200000000000000" pitchFamily="34" charset="-128"/>
                      </a:endParaRPr>
                    </a:p>
                  </a:txBody>
                  <a:tcPr anchor="ctr" marL="36576" marT="9144" marR="9144"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68E9B"/>
                    </a:solidFill>
                  </a:tcPr>
                </a:tc>
                <a:tc>
                  <a:txBody>
                    <a:bodyPr/>
                    <a:lstStyle/>
                    <a:p>
                      <a:pPr algn="r">
                        <a:defRPr sz="900">
                          <a:solidFill>
                            <a:srgbClr val="000000"/>
                          </a:solidFill>
                          <a:latin typeface="Calibre"/>
                        </a:defRPr>
                      </a:pPr>
                      <a:r>
                        <a:t>23,100</a:t>
                      </a:r>
                      <a:endParaRPr lang="zh-CN" altLang="en-US" sz="1200" b="0" i="0" dirty="0">
                        <a:latin typeface="Noto Sans JP" panose="020B0200000000000000" pitchFamily="34" charset="-128"/>
                        <a:ea typeface="Noto Sans JP" panose="020B0200000000000000" pitchFamily="34" charset="-128"/>
                      </a:endParaRPr>
                    </a:p>
                    <a:p>
                      <a:pPr algn="r">
                        <a:defRPr sz="700">
                          <a:solidFill>
                            <a:srgbClr val="000000"/>
                          </a:solidFill>
                          <a:latin typeface="Calibre"/>
                        </a:defRPr>
                      </a:pPr>
                      <a:r>
                        <a:t>(JPY/Tsubo)</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F2EF"/>
                    </a:solidFill>
                  </a:tcPr>
                </a:tc>
                <a:tc>
                  <a:txBody>
                    <a:bodyPr/>
                    <a:lstStyle/>
                    <a:p>
                      <a:pPr algn="r">
                        <a:defRPr sz="900">
                          <a:solidFill>
                            <a:srgbClr val="000000"/>
                          </a:solidFill>
                          <a:latin typeface="Calibre"/>
                        </a:defRPr>
                      </a:pPr>
                      <a:r>
                        <a:t>23,000</a:t>
                      </a:r>
                      <a:endParaRPr lang="zh-CN" altLang="en-US" sz="1200" b="0" i="0" dirty="0">
                        <a:latin typeface="Noto Sans JP" panose="020B0200000000000000" pitchFamily="34" charset="-128"/>
                        <a:ea typeface="Noto Sans JP" panose="020B0200000000000000" pitchFamily="34" charset="-128"/>
                      </a:endParaRPr>
                    </a:p>
                    <a:p>
                      <a:pPr algn="r">
                        <a:defRPr sz="700">
                          <a:solidFill>
                            <a:srgbClr val="000000"/>
                          </a:solidFill>
                          <a:latin typeface="Calibre"/>
                        </a:defRPr>
                      </a:pPr>
                      <a:r>
                        <a:t>(JPY/Tsubo)</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Calibre"/>
                        </a:defRPr>
                      </a:pPr>
                      <a:r>
                        <a:t>0.4%</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a:defRPr sz="900">
                          <a:solidFill>
                            <a:srgbClr val="000000"/>
                          </a:solidFill>
                          <a:latin typeface="Calibre"/>
                        </a:defRPr>
                      </a:pPr>
                      <a:r>
                        <a:t>22,900</a:t>
                      </a:r>
                      <a:endParaRPr lang="zh-CN" altLang="en-US" sz="1200" b="0" i="0" dirty="0">
                        <a:latin typeface="Noto Sans JP" panose="020B0200000000000000" pitchFamily="34" charset="-128"/>
                        <a:ea typeface="Noto Sans JP" panose="020B0200000000000000" pitchFamily="34" charset="-128"/>
                      </a:endParaRPr>
                    </a:p>
                    <a:p>
                      <a:pPr algn="r">
                        <a:defRPr sz="700">
                          <a:solidFill>
                            <a:srgbClr val="000000"/>
                          </a:solidFill>
                          <a:latin typeface="Calibre"/>
                        </a:defRPr>
                      </a:pPr>
                      <a:r>
                        <a:t>(JPY/Tsubo)</a:t>
                      </a: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a:defRPr sz="900">
                          <a:solidFill>
                            <a:srgbClr val="000000"/>
                          </a:solidFill>
                          <a:latin typeface="Calibre"/>
                        </a:defRPr>
                      </a:pPr>
                      <a:r>
                        <a:t>0.9%</a:t>
                      </a:r>
                      <a:endParaRPr lang="zh-CN" altLang="en-US" sz="1200" b="0" i="0" dirty="0">
                        <a:latin typeface="Noto Sans JP" panose="020B0200000000000000" pitchFamily="34" charset="-128"/>
                        <a:ea typeface="Noto Sans JP" panose="020B0200000000000000" pitchFamily="34" charset="-128"/>
                      </a:endParaRPr>
                    </a:p>
                  </a:txBody>
                  <a:tcPr anchor="ctr" marL="9144" marT="9144" marR="45720" marB="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graphicFrame>
        <p:nvGraphicFramePr>
          <p:cNvPr id="6" name="コンテンツ プレースホルダー 7"/>
          <p:cNvGraphicFramePr/>
          <p:nvPr/>
        </p:nvGraphicFramePr>
        <p:xfrm>
          <a:off x="4987104" y="4743539"/>
          <a:ext cx="5464175" cy="1890395"/>
        </p:xfrm>
        <a:graphic>
          <a:graphicData uri="http://schemas.openxmlformats.org/drawingml/2006/table">
            <a:tbl>
              <a:tblPr/>
              <a:tblGrid>
                <a:gridCol w="1059180">
                  <a:extLst>
                    <a:ext uri="{9D8B030D-6E8A-4147-A177-3AD203B41FA5}">
                      <a16:colId xmlns:a16="http://schemas.microsoft.com/office/drawing/2014/main" val="20000"/>
                    </a:ext>
                  </a:extLst>
                </a:gridCol>
                <a:gridCol w="4404980">
                  <a:extLst>
                    <a:ext uri="{9D8B030D-6E8A-4147-A177-3AD203B41FA5}">
                      <a16:colId xmlns:a16="http://schemas.microsoft.com/office/drawing/2014/main" val="20001"/>
                    </a:ext>
                  </a:extLst>
                </a:gridCol>
              </a:tblGrid>
              <a:tr h="217170">
                <a:tc>
                  <a:txBody>
                    <a:bodyPr/>
                    <a:lstStyle/>
                    <a:p/>
                  </a:txBody>
                  <a:tcPr marL="84001" marR="84001" marT="39692" marB="39692"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tcPr>
                </a:tc>
                <a:tc>
                  <a:txBody>
                    <a:bodyPr/>
                    <a:lstStyle/>
                    <a:p>
                      <a:pPr algn="ctr" fontAlgn="ctr"/>
                      <a:r>
                        <a:rPr lang="en-US" altLang="ja-JP" sz="900" b="1" i="0" u="none" strike="noStrike" dirty="0">
                          <a:solidFill>
                            <a:srgbClr val="000000"/>
                          </a:solidFill>
                          <a:effectLst/>
                          <a:latin typeface="+mn-lt"/>
                        </a:rPr>
                        <a:t>Definition</a:t>
                      </a:r>
                      <a:endParaRPr lang="ja-JP" altLang="en-US" sz="900" b="1" i="0" u="none" strike="noStrike" dirty="0">
                        <a:solidFill>
                          <a:srgbClr val="000000"/>
                        </a:solidFill>
                        <a:effectLst/>
                        <a:latin typeface="+mn-lt"/>
                      </a:endParaRPr>
                    </a:p>
                  </a:txBody>
                  <a:tcPr marL="84001" marR="84001" marT="39692" marB="39692" anchor="ctr">
                    <a:lnL w="12700" cap="flat" cmpd="sng" algn="ctr">
                      <a:solidFill>
                        <a:srgbClr val="FFFFFF"/>
                      </a:solidFill>
                      <a:prstDash val="solid"/>
                      <a:round/>
                      <a:headEnd type="none" w="med" len="med"/>
                      <a:tailEnd type="none" w="med" len="med"/>
                    </a:lnL>
                    <a:lnR>
                      <a:noFill/>
                    </a:lnR>
                    <a:lnT>
                      <a:noFill/>
                    </a:lnT>
                    <a:lnB w="1270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325755">
                <a:tc>
                  <a:txBody>
                    <a:bodyPr/>
                    <a:lstStyle/>
                    <a:p>
                      <a:pPr algn="ctr" fontAlgn="ctr">
                        <a:defRPr sz="750">
                          <a:solidFill>
                            <a:srgbClr val="000000"/>
                          </a:solidFill>
                          <a:latin typeface="Calibre"/>
                        </a:defRPr>
                      </a:pPr>
                      <a:r>
                        <a:t>Large Scale Building</a:t>
                      </a:r>
                      <a:endParaRPr lang="en-US" altLang="ja-JP" sz="1000" b="0" i="0" u="none" strike="noStrike" dirty="0">
                        <a:solidFill>
                          <a:srgbClr val="000000"/>
                        </a:solidFill>
                        <a:effectLst/>
                        <a:latin typeface="+mn-lt"/>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5B3A3"/>
                    </a:solidFill>
                  </a:tcPr>
                </a:tc>
                <a:tc>
                  <a:txBody>
                    <a:bodyPr/>
                    <a:lstStyle/>
                    <a:p>
                      <a:pPr algn="l" fontAlgn="ctr">
                        <a:defRPr sz="750">
                          <a:solidFill>
                            <a:srgbClr val="000000"/>
                          </a:solidFill>
                          <a:latin typeface="Calibre"/>
                        </a:defRPr>
                      </a:pPr>
                      <a:r>
                        <a:t>Office building for lease located in kyoto with floor plate of more than 300 tsubo or GFA_x000D_</a:t>
                      </a:r>
                      <a:br/>
                      <a:r>
                        <a:t>of more than 10,000 tsubo and compliant with the new earthquake resistance standard.</a:t>
                      </a:r>
                      <a:endParaRPr lang="ja-JP" altLang="en-US" sz="900" b="0" i="0" u="none" strike="noStrike" dirty="0">
                        <a:solidFill>
                          <a:srgbClr val="000000"/>
                        </a:solidFill>
                        <a:effectLst/>
                        <a:latin typeface="+mn-lt"/>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325755">
                <a:tc>
                  <a:txBody>
                    <a:bodyPr/>
                    <a:lstStyle/>
                    <a:p>
                      <a:pPr algn="ctr" fontAlgn="ctr">
                        <a:buNone/>
                        <a:defRPr sz="750">
                          <a:solidFill>
                            <a:srgbClr val="000000"/>
                          </a:solidFill>
                          <a:latin typeface="Calibre"/>
                        </a:defRPr>
                      </a:pPr>
                      <a:r>
                        <a:t>All-Grade</a:t>
                      </a:r>
                      <a:endParaRPr lang="en-US" altLang="ja-JP" sz="1000" b="0" i="0" u="none" strike="noStrike" dirty="0">
                        <a:solidFill>
                          <a:srgbClr val="000000"/>
                        </a:solidFill>
                        <a:effectLst/>
                        <a:latin typeface="+mn-lt"/>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5719C"/>
                    </a:solidFill>
                  </a:tcPr>
                </a:tc>
                <a:tc>
                  <a:txBody>
                    <a:bodyPr/>
                    <a:lstStyle/>
                    <a:p>
                      <a:pPr algn="l" fontAlgn="ctr">
                        <a:buNone/>
                        <a:defRPr sz="750">
                          <a:solidFill>
                            <a:srgbClr val="000000"/>
                          </a:solidFill>
                          <a:latin typeface="Calibre"/>
                        </a:defRPr>
                      </a:pPr>
                      <a:r>
                        <a:t>Office building for lease located in kyoto with GFA of more than 1,000 tsubo and compliant with the new earthquake resistance standard.</a:t>
                      </a:r>
                      <a:endParaRPr lang="ja-JP" altLang="en-US" sz="900" b="0" i="0" u="none" strike="noStrike" dirty="0">
                        <a:solidFill>
                          <a:srgbClr val="000000"/>
                        </a:solidFill>
                        <a:effectLst/>
                        <a:latin typeface="+mn-lt"/>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325755">
                <a:tc>
                  <a:txBody>
                    <a:bodyPr/>
                    <a:lstStyle/>
                    <a:p>
                      <a:pPr algn="ctr" fontAlgn="ctr">
                        <a:buNone/>
                        <a:defRPr sz="750">
                          <a:solidFill>
                            <a:srgbClr val="000000"/>
                          </a:solidFill>
                          <a:latin typeface="Calibre"/>
                        </a:defRPr>
                      </a:pPr>
                      <a:r>
                        <a:t>Vacancy Rate</a:t>
                      </a:r>
                      <a:endParaRPr lang="en-US" altLang="ja-JP" sz="1000" b="0" i="0" u="none" strike="noStrike" dirty="0">
                        <a:solidFill>
                          <a:srgbClr val="000000"/>
                        </a:solidFill>
                        <a:effectLst/>
                        <a:latin typeface="+mn-lt"/>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buNone/>
                        <a:defRPr sz="750">
                          <a:solidFill>
                            <a:srgbClr val="000000"/>
                          </a:solidFill>
                          <a:latin typeface="Calibre"/>
                        </a:defRPr>
                      </a:pPr>
                      <a:r>
                        <a:t>Vacancies are those that are ready to receive tenants at time of survey.</a:t>
                      </a:r>
                      <a:endParaRPr lang="ja-JP" altLang="en-US" sz="900" b="0" i="0" u="none" strike="noStrike" dirty="0">
                        <a:solidFill>
                          <a:srgbClr val="000000"/>
                        </a:solidFill>
                        <a:effectLst/>
                        <a:latin typeface="+mn-lt"/>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344805">
                <a:tc>
                  <a:txBody>
                    <a:bodyPr/>
                    <a:lstStyle/>
                    <a:p>
                      <a:pPr algn="ctr" fontAlgn="ctr">
                        <a:defRPr sz="750">
                          <a:solidFill>
                            <a:srgbClr val="000000"/>
                          </a:solidFill>
                          <a:latin typeface="Calibre"/>
                        </a:defRPr>
                      </a:pPr>
                      <a:r>
                        <a:t>Availability Rate</a:t>
                      </a:r>
                      <a:endParaRPr lang="en-US" altLang="zh-TW" sz="1000" b="0" i="0" u="none" strike="noStrike" dirty="0">
                        <a:solidFill>
                          <a:srgbClr val="000000"/>
                        </a:solidFill>
                        <a:effectLst/>
                        <a:latin typeface="+mn-lt"/>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l" fontAlgn="ctr">
                        <a:defRPr sz="750">
                          <a:solidFill>
                            <a:srgbClr val="000000"/>
                          </a:solidFill>
                          <a:latin typeface="Calibre"/>
                        </a:defRPr>
                      </a:pPr>
                      <a:r>
                        <a:t>% of spaces on offer, including a) physically vacant spaces; b) spaces which are expected to be physically vacant within the next 12 months; and c) spaces being offered in buildings slated for completion over the next 12 months.</a:t>
                      </a:r>
                      <a:endParaRPr lang="ja-JP" altLang="en-US" sz="900" b="0" i="0" u="none" strike="noStrike" dirty="0">
                        <a:solidFill>
                          <a:srgbClr val="000000"/>
                        </a:solidFill>
                        <a:effectLst/>
                        <a:latin typeface="+mn-lt"/>
                        <a:ea typeface="+mn-ea"/>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0004"/>
                  </a:ext>
                </a:extLst>
              </a:tr>
              <a:tr h="351155">
                <a:tc>
                  <a:txBody>
                    <a:bodyPr/>
                    <a:lstStyle/>
                    <a:p>
                      <a:pPr algn="ctr" fontAlgn="ctr">
                        <a:buNone/>
                        <a:defRPr sz="750">
                          <a:solidFill>
                            <a:srgbClr val="000000"/>
                          </a:solidFill>
                          <a:latin typeface="Calibre"/>
                        </a:defRPr>
                      </a:pPr>
                      <a:r>
                        <a:t>Assumed Achievable Rent</a:t>
                      </a:r>
                      <a:endParaRPr lang="en-US" altLang="zh-TW" sz="1000" b="0" i="0" u="none" strike="noStrike" dirty="0">
                        <a:solidFill>
                          <a:srgbClr val="000000"/>
                        </a:solidFill>
                        <a:effectLst/>
                        <a:latin typeface="+mn-lt"/>
                      </a:endParaRPr>
                    </a:p>
                  </a:txBody>
                  <a:tcPr marL="9144" marR="9144" marT="9144" marB="9144" anchor="ctr">
                    <a:lnL>
                      <a:noFill/>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a:noFill/>
                    </a:lnB>
                    <a:solidFill>
                      <a:srgbClr val="D9D9D9"/>
                    </a:solidFill>
                  </a:tcPr>
                </a:tc>
                <a:tc>
                  <a:txBody>
                    <a:bodyPr/>
                    <a:lstStyle/>
                    <a:p>
                      <a:pPr algn="l" fontAlgn="ctr">
                        <a:buNone/>
                        <a:defRPr sz="750">
                          <a:solidFill>
                            <a:srgbClr val="000000"/>
                          </a:solidFill>
                          <a:latin typeface="Calibre"/>
                        </a:defRPr>
                      </a:pPr>
                      <a:r>
                        <a:t>Assumed achievable basis, for new leases.Assuming whole floor occupancy on mid-level floor. Net Effective Rents include CAM, assumes free rent and averaged over lease term. Face rents do not include free rent and other incentives.</a:t>
                      </a:r>
                      <a:endParaRPr lang="ja-JP" altLang="en-US" sz="900" b="0" i="0" u="none" strike="noStrike" dirty="0">
                        <a:solidFill>
                          <a:srgbClr val="000000"/>
                        </a:solidFill>
                        <a:effectLst/>
                        <a:latin typeface="+mn-lt"/>
                        <a:ea typeface="+mn-ea"/>
                      </a:endParaRPr>
                    </a:p>
                  </a:txBody>
                  <a:tcPr marL="9144" marR="9144" marT="9144" marB="9144" anchor="ctr">
                    <a:lnL w="12700" cap="flat" cmpd="sng" algn="ctr">
                      <a:solidFill>
                        <a:srgbClr val="FFFFFF"/>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0005"/>
                  </a:ext>
                </a:extLst>
              </a:tr>
            </a:tbl>
          </a:graphicData>
        </a:graphic>
      </p:graphicFrame>
      <p:sp>
        <p:nvSpPr>
          <p:cNvPr id="11" name="TextBox 10"/>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12" name="TextBox 11"/>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2"/>
          <p:cNvSpPr>
            <a:spLocks noGrp="1"/>
          </p:cNvSpPr>
          <p:nvPr>
            <p:ph type="title"/>
          </p:nvPr>
        </p:nvSpPr>
        <p:spPr>
          <a:xfrm>
            <a:off x="448347" y="434529"/>
            <a:ext cx="6650421" cy="748049"/>
          </a:xfrm>
        </p:spPr>
        <p:txBody>
          <a:bodyPr/>
          <a:lstStyle/>
          <a:p>
            <a:r>
              <a:rPr lang="en-US" altLang="zh-CN" dirty="0"/>
              <a:t>VACANCY RATE</a:t>
            </a:r>
            <a:br>
              <a:rPr lang="en-US" altLang="zh-CN" dirty="0"/>
            </a:br>
            <a:br>
              <a:rPr lang="zh-CN" altLang="en-US" dirty="0"/>
            </a:br>
            <a:endParaRPr lang="zh-CN" altLang="en-US" dirty="0"/>
          </a:p>
        </p:txBody>
      </p:sp>
      <p:graphicFrame>
        <p:nvGraphicFramePr>
          <p:cNvPr id="11" name="表 11"/>
          <p:cNvGraphicFramePr>
            <a:graphicFrameLocks noGrp="1"/>
          </p:cNvGraphicFramePr>
          <p:nvPr/>
        </p:nvGraphicFramePr>
        <p:xfrm>
          <a:off x="594172" y="756295"/>
          <a:ext cx="9334832" cy="822960"/>
        </p:xfrm>
        <a:graphic>
          <a:graphicData uri="http://schemas.openxmlformats.org/drawingml/2006/table">
            <a:tbl>
              <a:tblPr bandRow="1">
                <a:tableStyleId>{2D5ABB26-0587-4C30-8999-92F81FD0307C}</a:tableStyleId>
              </a:tblPr>
              <a:tblGrid>
                <a:gridCol w="728509">
                  <a:extLst>
                    <a:ext uri="{9D8B030D-6E8A-4147-A177-3AD203B41FA5}">
                      <a16:colId xmlns:a16="http://schemas.microsoft.com/office/drawing/2014/main" val="20000"/>
                    </a:ext>
                  </a:extLst>
                </a:gridCol>
                <a:gridCol w="1129190">
                  <a:extLst>
                    <a:ext uri="{9D8B030D-6E8A-4147-A177-3AD203B41FA5}">
                      <a16:colId xmlns:a16="http://schemas.microsoft.com/office/drawing/2014/main" val="20001"/>
                    </a:ext>
                  </a:extLst>
                </a:gridCol>
                <a:gridCol w="7477133">
                  <a:extLst>
                    <a:ext uri="{9D8B030D-6E8A-4147-A177-3AD203B41FA5}">
                      <a16:colId xmlns:a16="http://schemas.microsoft.com/office/drawing/2014/main" val="20002"/>
                    </a:ext>
                  </a:extLst>
                </a:gridCol>
              </a:tblGrid>
              <a:tr h="264030">
                <a:tc rowSpan="3">
                  <a:txBody>
                    <a:bodyPr/>
                    <a:lstStyle/>
                    <a:p>
                      <a:pPr algn="ctr"/>
                      <a:r>
                        <a:rPr kumimoji="1" lang="en-US" altLang="ja-JP" sz="1200" dirty="0">
                          <a:solidFill>
                            <a:schemeClr val="bg1"/>
                          </a:solidFill>
                        </a:rPr>
                        <a:t>q-o-q change</a:t>
                      </a:r>
                      <a:endParaRPr kumimoji="1" lang="ja-JP" altLang="en-US" sz="1200" dirty="0">
                        <a:solidFill>
                          <a:schemeClr val="bg1"/>
                        </a:solidFill>
                      </a:endParaRP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chemeClr val="accent1"/>
                    </a:solidFill>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a:pPr>
                      <a:r>
                        <a:rPr kumimoji="1" lang="en-US" altLang="ja-JP" sz="1200" dirty="0">
                          <a:solidFill>
                            <a:schemeClr val="tx1"/>
                          </a:solidFill>
                        </a:rPr>
                        <a:t>Down</a:t>
                      </a:r>
                      <a:endParaRPr kumimoji="1" lang="ja-JP" altLang="en-US" sz="1200" dirty="0">
                        <a:solidFill>
                          <a:schemeClr val="tx1"/>
                        </a:solidFill>
                      </a:endParaRP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200">
                          <a:latin typeface="Calibre"/>
                        </a:defRPr>
                      </a:pPr>
                      <a:r>
                        <a:t>Large scale bld.(-0.3pts)</a:t>
                      </a:r>
                      <a:endParaRPr kumimoji="1" lang="ja-JP" altLang="en-US" sz="1200" dirty="0">
                        <a:solidFill>
                          <a:schemeClr val="tx1"/>
                        </a:solidFill>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0"/>
                  </a:ext>
                </a:extLst>
              </a:tr>
              <a:tr h="264030">
                <a:tc vMerge="1">
                  <a:txBody>
                    <a:bodyPr/>
                    <a:lstStyle/>
                    <a:p>
                      <a:endParaRPr lang="zh-CN"/>
                    </a:p>
                  </a:txBody>
                  <a:tcPr/>
                </a:tc>
                <a:tc>
                  <a:txBody>
                    <a:bodyPr/>
                    <a:lstStyle/>
                    <a:p>
                      <a:r>
                        <a:rPr kumimoji="1" lang="en-US" altLang="ja-JP" sz="1200" dirty="0">
                          <a:solidFill>
                            <a:schemeClr val="tx1"/>
                          </a:solidFill>
                        </a:rPr>
                        <a:t>Unchanged </a:t>
                      </a:r>
                      <a:endParaRPr kumimoji="1" lang="ja-JP" altLang="en-US" sz="1200" dirty="0">
                        <a:solidFill>
                          <a:schemeClr val="tx1"/>
                        </a:solidFill>
                      </a:endParaRP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a:defRPr sz="1200">
                          <a:latin typeface="Calibre"/>
                        </a:defRPr>
                      </a:pPr>
                      <a:r>
                        <a:t>None</a:t>
                      </a:r>
                      <a:endParaRPr kumimoji="1" lang="ja-JP" altLang="en-US" sz="1200" dirty="0">
                        <a:solidFill>
                          <a:schemeClr val="tx1"/>
                        </a:solidFill>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1"/>
                  </a:ext>
                </a:extLst>
              </a:tr>
              <a:tr h="264030">
                <a:tc vMerge="1">
                  <a:txBody>
                    <a:bodyPr/>
                    <a:lstStyle/>
                    <a:p>
                      <a:endParaRPr lang="zh-CN"/>
                    </a:p>
                  </a:txBody>
                  <a:tcPr/>
                </a:tc>
                <a:tc>
                  <a:txBody>
                    <a:bodyPr/>
                    <a:lstStyle/>
                    <a:p>
                      <a:r>
                        <a:rPr kumimoji="1" lang="en-US" altLang="ja-JP" sz="1200" dirty="0">
                          <a:solidFill>
                            <a:schemeClr val="tx1"/>
                          </a:solidFill>
                        </a:rPr>
                        <a:t>Rose</a:t>
                      </a:r>
                      <a:endParaRPr kumimoji="1" lang="ja-JP" altLang="en-US" sz="1200" dirty="0">
                        <a:solidFill>
                          <a:schemeClr val="tx1"/>
                        </a:solidFill>
                      </a:endParaRP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200">
                          <a:latin typeface="Calibre"/>
                        </a:defRPr>
                      </a:pPr>
                      <a:r>
                        <a:t>All Grade(+0.8pts)</a:t>
                      </a:r>
                      <a:endParaRPr kumimoji="1" lang="ja-JP" altLang="en-US" sz="1200" dirty="0">
                        <a:solidFill>
                          <a:schemeClr val="tx1"/>
                        </a:solidFill>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2" name="表 7"/>
          <p:cNvGraphicFramePr>
            <a:graphicFrameLocks noGrp="1"/>
          </p:cNvGraphicFramePr>
          <p:nvPr/>
        </p:nvGraphicFramePr>
        <p:xfrm>
          <a:off x="774192" y="5746355"/>
          <a:ext cx="9217024" cy="1127760"/>
        </p:xfrm>
        <a:graphic>
          <a:graphicData uri="http://schemas.openxmlformats.org/drawingml/2006/table">
            <a:tbl>
              <a:tblPr>
                <a:tableStyleId>{2D5ABB26-0587-4C30-8999-92F81FD0307C}</a:tableStyleId>
              </a:tblPr>
              <a:tblGrid>
                <a:gridCol w="665896">
                  <a:extLst>
                    <a:ext uri="{9D8B030D-6E8A-4147-A177-3AD203B41FA5}">
                      <a16:colId xmlns:a16="http://schemas.microsoft.com/office/drawing/2014/main" val="20000"/>
                    </a:ext>
                  </a:extLst>
                </a:gridCol>
                <a:gridCol w="218327">
                  <a:extLst>
                    <a:ext uri="{9D8B030D-6E8A-4147-A177-3AD203B41FA5}">
                      <a16:colId xmlns:a16="http://schemas.microsoft.com/office/drawing/2014/main" val="20001"/>
                    </a:ext>
                  </a:extLst>
                </a:gridCol>
                <a:gridCol w="1352782">
                  <a:extLst>
                    <a:ext uri="{9D8B030D-6E8A-4147-A177-3AD203B41FA5}">
                      <a16:colId xmlns:a16="http://schemas.microsoft.com/office/drawing/2014/main" val="20002"/>
                    </a:ext>
                  </a:extLst>
                </a:gridCol>
                <a:gridCol w="218351">
                  <a:extLst>
                    <a:ext uri="{9D8B030D-6E8A-4147-A177-3AD203B41FA5}">
                      <a16:colId xmlns:a16="http://schemas.microsoft.com/office/drawing/2014/main" val="20003"/>
                    </a:ext>
                  </a:extLst>
                </a:gridCol>
                <a:gridCol w="1346497">
                  <a:extLst>
                    <a:ext uri="{9D8B030D-6E8A-4147-A177-3AD203B41FA5}">
                      <a16:colId xmlns:a16="http://schemas.microsoft.com/office/drawing/2014/main" val="20004"/>
                    </a:ext>
                  </a:extLst>
                </a:gridCol>
                <a:gridCol w="218351">
                  <a:extLst>
                    <a:ext uri="{9D8B030D-6E8A-4147-A177-3AD203B41FA5}">
                      <a16:colId xmlns:a16="http://schemas.microsoft.com/office/drawing/2014/main" val="20005"/>
                    </a:ext>
                  </a:extLst>
                </a:gridCol>
                <a:gridCol w="1382889">
                  <a:extLst>
                    <a:ext uri="{9D8B030D-6E8A-4147-A177-3AD203B41FA5}">
                      <a16:colId xmlns:a16="http://schemas.microsoft.com/office/drawing/2014/main" val="20006"/>
                    </a:ext>
                  </a:extLst>
                </a:gridCol>
                <a:gridCol w="254743">
                  <a:extLst>
                    <a:ext uri="{9D8B030D-6E8A-4147-A177-3AD203B41FA5}">
                      <a16:colId xmlns:a16="http://schemas.microsoft.com/office/drawing/2014/main" val="20007"/>
                    </a:ext>
                  </a:extLst>
                </a:gridCol>
                <a:gridCol w="1855983">
                  <a:extLst>
                    <a:ext uri="{9D8B030D-6E8A-4147-A177-3AD203B41FA5}">
                      <a16:colId xmlns:a16="http://schemas.microsoft.com/office/drawing/2014/main" val="20008"/>
                    </a:ext>
                  </a:extLst>
                </a:gridCol>
                <a:gridCol w="254743">
                  <a:extLst>
                    <a:ext uri="{9D8B030D-6E8A-4147-A177-3AD203B41FA5}">
                      <a16:colId xmlns:a16="http://schemas.microsoft.com/office/drawing/2014/main" val="20009"/>
                    </a:ext>
                  </a:extLst>
                </a:gridCol>
                <a:gridCol w="1448462">
                  <a:extLst>
                    <a:ext uri="{9D8B030D-6E8A-4147-A177-3AD203B41FA5}">
                      <a16:colId xmlns:a16="http://schemas.microsoft.com/office/drawing/2014/main" val="20010"/>
                    </a:ext>
                  </a:extLst>
                </a:gridCol>
              </a:tblGrid>
              <a:tr h="201646">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kern="100" dirty="0">
                          <a:latin typeface="+mn-lt"/>
                        </a:rPr>
                        <a:t>↑</a:t>
                      </a:r>
                      <a:endParaRPr lang="en-US" altLang="ja-JP" sz="1050" kern="100" dirty="0">
                        <a:latin typeface="+mn-lt"/>
                      </a:endParaRPr>
                    </a:p>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kern="100" dirty="0">
                          <a:latin typeface="+mn-lt"/>
                        </a:rPr>
                        <a:t>Ranking</a:t>
                      </a:r>
                      <a:endParaRPr lang="ja-JP" altLang="en-US" sz="1050" dirty="0">
                        <a:latin typeface="+mn-lt"/>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40000"/>
                        <a:lumOff val="60000"/>
                      </a:schemeClr>
                    </a:solidFill>
                  </a:tcPr>
                </a:tc>
                <a:tc rowSpan="4">
                  <a:txBody>
                    <a:bodyPr/>
                    <a:lstStyle/>
                    <a:p>
                      <a:pPr marL="0" algn="ctr" defTabSz="1043305" rtl="0" eaLnBrk="1" fontAlgn="ctr" latinLnBrk="0" hangingPunct="1"/>
                      <a:r>
                        <a:rPr kumimoji="1" lang="en-US" altLang="ja-JP" sz="1050" b="0" i="0" u="none" strike="noStrike" kern="1200" dirty="0">
                          <a:solidFill>
                            <a:schemeClr val="tx1"/>
                          </a:solidFill>
                          <a:effectLst/>
                          <a:latin typeface="Futura Bk BT" panose="020B0502020204020303" pitchFamily="34" charset="0"/>
                          <a:ea typeface="+mn-ea"/>
                          <a:cs typeface="+mn-cs"/>
                        </a:rPr>
                        <a:t>1</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defRPr sz="1000">
                          <a:latin typeface="Calibre"/>
                        </a:defRPr>
                      </a:pPr>
                      <a:r>
                        <a:t>+1.1pts</a:t>
                      </a:r>
                      <a:endParaRPr lang="zh-CN" altLang="en-US" dirty="0"/>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pPr algn="ctr" fontAlgn="ctr"/>
                      <a:r>
                        <a:rPr lang="en-US" altLang="ja-JP" sz="1050" b="0" i="0" u="none" strike="noStrike" dirty="0">
                          <a:solidFill>
                            <a:schemeClr val="tx1"/>
                          </a:solidFill>
                          <a:effectLst/>
                          <a:latin typeface="Futura Bk BT" panose="020B0502020204020303" pitchFamily="34" charset="0"/>
                        </a:rPr>
                        <a:t>2</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algn="ctr" fontAlgn="ctr">
                        <a:defRPr sz="1000">
                          <a:latin typeface="Calibre"/>
                        </a:defRPr>
                      </a:pPr>
                      <a:r>
                        <a:t>+0.8pts</a:t>
                      </a:r>
                      <a:endParaRPr lang="en-US" altLang="ja-JP" sz="1050" b="0" i="0" u="none" strike="noStrike" dirty="0">
                        <a:solidFill>
                          <a:schemeClr val="tx1"/>
                        </a:solidFill>
                        <a:effectLst/>
                        <a:latin typeface="Futura Bk BT" panose="020B0502020204020303" pitchFamily="34" charset="0"/>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pPr algn="ctr" fontAlgn="ctr"/>
                      <a:r>
                        <a:rPr lang="en-US" altLang="ja-JP" sz="1050" b="0" i="0" u="none" strike="noStrike" dirty="0">
                          <a:solidFill>
                            <a:schemeClr val="tx1"/>
                          </a:solidFill>
                          <a:effectLst/>
                          <a:latin typeface="Futura Bk BT" panose="020B0502020204020303" pitchFamily="34" charset="0"/>
                        </a:rPr>
                        <a:t>3</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pPr algn="ctr" fontAlgn="ctr"/>
                      <a:r>
                        <a:rPr lang="en-US" altLang="ja-JP" sz="1050" b="0" i="0" u="none" strike="noStrike" dirty="0">
                          <a:solidFill>
                            <a:schemeClr val="tx1"/>
                          </a:solidFill>
                          <a:effectLst/>
                          <a:latin typeface="Futura Bk BT" panose="020B0502020204020303" pitchFamily="34" charset="0"/>
                        </a:rPr>
                        <a:t>4</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algn="ctr" fontAlgn="ct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pPr algn="ctr" fontAlgn="ctr"/>
                      <a:r>
                        <a:rPr lang="en-US" altLang="ja-JP" sz="1050" b="0" i="0" u="none" strike="noStrike" dirty="0">
                          <a:solidFill>
                            <a:schemeClr val="tx1"/>
                          </a:solidFill>
                          <a:effectLst/>
                          <a:latin typeface="Futura Bk BT" panose="020B0502020204020303" pitchFamily="34" charset="0"/>
                        </a:rPr>
                        <a:t>5</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algn="ctr" fontAlgn="ct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201646">
                <a:tc vMerge="1">
                  <a:txBody>
                    <a:bodyPr/>
                    <a:lstStyle/>
                    <a:p>
                      <a:endParaRPr lang="zh-CN"/>
                    </a:p>
                  </a:txBody>
                  <a:tcPr/>
                </a:tc>
                <a:tc vMerge="1">
                  <a:txBody>
                    <a:bodyPr/>
                    <a:lstStyle/>
                    <a:p>
                      <a:endParaRPr lang="zh-CN"/>
                    </a:p>
                  </a:txBody>
                  <a:tcPr/>
                </a:tc>
                <a:tc>
                  <a:txBody>
                    <a:bodyPr/>
                    <a:lstStyle/>
                    <a:p>
                      <a:pPr algn="ctr">
                        <a:defRPr sz="1000">
                          <a:latin typeface="Calibre"/>
                        </a:defRPr>
                      </a:pPr>
                      <a:r>
                        <a:t>Shijo-Karasuma All Grade(3.3%)</a:t>
                      </a:r>
                      <a:endParaRPr lang="zh-CN" altLang="en-US" dirty="0"/>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sz="1000">
                          <a:latin typeface="Calibre"/>
                        </a:defRPr>
                      </a:pPr>
                      <a:r>
                        <a:t>Kyoto All Grade(2.8%)</a:t>
                      </a:r>
                      <a:endParaRPr lang="en-US" altLang="ja-JP" sz="900" b="0" i="0" u="none" strike="noStrike" dirty="0">
                        <a:solidFill>
                          <a:schemeClr val="tx1"/>
                        </a:solidFill>
                        <a:effectLst/>
                        <a:latin typeface="Futura Bk BT" panose="020B0502020204020303" pitchFamily="34" charset="0"/>
                      </a:endParaRPr>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90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90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90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1646">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dirty="0">
                          <a:latin typeface="+mn-lt"/>
                        </a:rPr>
                        <a:t>↓</a:t>
                      </a:r>
                      <a:endParaRPr lang="en-US" altLang="ja-JP" sz="1050" dirty="0">
                        <a:latin typeface="+mn-lt"/>
                      </a:endParaRPr>
                    </a:p>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dirty="0">
                          <a:latin typeface="+mn-lt"/>
                        </a:rPr>
                        <a:t>Ranking</a:t>
                      </a:r>
                      <a:endParaRPr lang="ja-JP" altLang="en-US" sz="1050" dirty="0">
                        <a:latin typeface="+mn-lt"/>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defRPr sz="1000">
                          <a:latin typeface="Calibre"/>
                        </a:defRPr>
                      </a:pPr>
                      <a:r>
                        <a:t>-0.3pts</a:t>
                      </a:r>
                      <a:endParaRPr lang="zh-CN" altLang="en-US" dirty="0"/>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201646">
                <a:tc vMerge="1">
                  <a:txBody>
                    <a:bodyPr/>
                    <a:lstStyle/>
                    <a:p>
                      <a:endParaRPr lang="zh-CN"/>
                    </a:p>
                  </a:txBody>
                  <a:tcPr>
                    <a:lnT w="3175" cap="flat" cmpd="sng" algn="ctr">
                      <a:solidFill>
                        <a:schemeClr val="tx1"/>
                      </a:solidFill>
                      <a:prstDash val="solid"/>
                      <a:round/>
                      <a:headEnd type="none" w="med" len="med"/>
                      <a:tailEnd type="none" w="med" len="med"/>
                    </a:lnT>
                  </a:tcPr>
                </a:tc>
                <a:tc vMerge="1">
                  <a:txBody>
                    <a:bodyPr/>
                    <a:lstStyle/>
                    <a:p>
                      <a:endParaRPr lang="zh-CN"/>
                    </a:p>
                  </a:txBody>
                  <a:tcPr>
                    <a:lnT w="3175" cap="flat" cmpd="sng" algn="ctr">
                      <a:solidFill>
                        <a:schemeClr val="tx1"/>
                      </a:solidFill>
                      <a:prstDash val="solid"/>
                      <a:round/>
                      <a:headEnd type="none" w="med" len="med"/>
                      <a:tailEnd type="none" w="med" len="med"/>
                    </a:lnT>
                  </a:tcPr>
                </a:tc>
                <a:tc>
                  <a:txBody>
                    <a:bodyPr/>
                    <a:lstStyle/>
                    <a:p>
                      <a:pPr algn="ctr">
                        <a:defRPr sz="1000">
                          <a:latin typeface="Calibre"/>
                        </a:defRPr>
                      </a:pPr>
                      <a:r>
                        <a:t>Kyoto Eki All Grade(0.5%)</a:t>
                      </a:r>
                      <a:endParaRPr lang="zh-CN" altLang="en-US" dirty="0"/>
                    </a:p>
                  </a:txBody>
                  <a:tcPr marL="9144" marR="9144" marT="9144" marB="91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ja-JP" altLang="en-US"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ja-JP" altLang="en-US" sz="90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kumimoji="1" lang="en-US" altLang="ja-JP" sz="900" b="0" i="0" u="none" strike="noStrike" kern="1200" dirty="0">
                        <a:solidFill>
                          <a:schemeClr val="tx1"/>
                        </a:solidFill>
                        <a:effectLst/>
                        <a:latin typeface="Futura Bk BT" panose="020B0502020204020303" pitchFamily="34" charset="0"/>
                        <a:ea typeface="+mn-ea"/>
                        <a:cs typeface="+mn-cs"/>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ja-JP" altLang="en-US" sz="90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3" name="TextBox 12"/>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14" name="TextBox 13"/>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5" name="Chart 14"/>
          <p:cNvGraphicFramePr>
            <a:graphicFrameLocks noGrp="1"/>
          </p:cNvGraphicFramePr>
          <p:nvPr/>
        </p:nvGraphicFramePr>
        <p:xfrm>
          <a:off x="540000" y="1918800"/>
          <a:ext cx="9594000" cy="3776400"/>
        </p:xfrm>
        <a:graphic>
          <a:graphicData uri="http://schemas.openxmlformats.org/drawingml/2006/chart">
            <c:chart xmlns:c="http://schemas.openxmlformats.org/drawingml/2006/chart" r:id="rId2"/>
          </a:graphicData>
        </a:graphic>
      </p:graphicFrame>
      <p:sp>
        <p:nvSpPr>
          <p:cNvPr id="16" name="TextBox 15"/>
          <p:cNvSpPr txBox="1"/>
          <p:nvPr/>
        </p:nvSpPr>
        <p:spPr>
          <a:xfrm>
            <a:off x="666000" y="1792800"/>
            <a:ext cx="180000" cy="72000"/>
          </a:xfrm>
          <a:prstGeom prst="rect">
            <a:avLst/>
          </a:prstGeom>
          <a:noFill/>
        </p:spPr>
        <p:txBody>
          <a:bodyPr wrap="none">
            <a:spAutoFit/>
          </a:bodyPr>
          <a:lstStyle/>
          <a:p>
            <a:pPr algn="l">
              <a:defRPr sz="1000" b="0"/>
            </a:pPr>
            <a: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Assumed Achievable Rent</a:t>
            </a:r>
            <a:br>
              <a:rPr lang="en-US" altLang="zh-CN" dirty="0"/>
            </a:br>
            <a:endParaRPr lang="zh-CN" altLang="en-US" dirty="0"/>
          </a:p>
        </p:txBody>
      </p:sp>
      <p:graphicFrame>
        <p:nvGraphicFramePr>
          <p:cNvPr id="7" name="表 11"/>
          <p:cNvGraphicFramePr>
            <a:graphicFrameLocks noGrp="1"/>
          </p:cNvGraphicFramePr>
          <p:nvPr/>
        </p:nvGraphicFramePr>
        <p:xfrm>
          <a:off x="666180" y="828303"/>
          <a:ext cx="9273624" cy="822960"/>
        </p:xfrm>
        <a:graphic>
          <a:graphicData uri="http://schemas.openxmlformats.org/drawingml/2006/table">
            <a:tbl>
              <a:tblPr bandRow="1">
                <a:tableStyleId>{2D5ABB26-0587-4C30-8999-92F81FD0307C}</a:tableStyleId>
              </a:tblPr>
              <a:tblGrid>
                <a:gridCol w="792088">
                  <a:extLst>
                    <a:ext uri="{9D8B030D-6E8A-4147-A177-3AD203B41FA5}">
                      <a16:colId xmlns:a16="http://schemas.microsoft.com/office/drawing/2014/main" val="20000"/>
                    </a:ext>
                  </a:extLst>
                </a:gridCol>
                <a:gridCol w="1101536">
                  <a:extLst>
                    <a:ext uri="{9D8B030D-6E8A-4147-A177-3AD203B41FA5}">
                      <a16:colId xmlns:a16="http://schemas.microsoft.com/office/drawing/2014/main" val="20001"/>
                    </a:ext>
                  </a:extLst>
                </a:gridCol>
                <a:gridCol w="7380000">
                  <a:extLst>
                    <a:ext uri="{9D8B030D-6E8A-4147-A177-3AD203B41FA5}">
                      <a16:colId xmlns:a16="http://schemas.microsoft.com/office/drawing/2014/main" val="20002"/>
                    </a:ext>
                  </a:extLst>
                </a:gridCol>
              </a:tblGrid>
              <a:tr h="264030">
                <a:tc rowSpan="3">
                  <a:txBody>
                    <a:bodyPr/>
                    <a:lstStyle/>
                    <a:p>
                      <a:pPr algn="ctr"/>
                      <a:r>
                        <a:rPr kumimoji="1" lang="en-US" altLang="ja-JP" sz="1200" dirty="0">
                          <a:solidFill>
                            <a:schemeClr val="bg1"/>
                          </a:solidFill>
                        </a:rPr>
                        <a:t>q-o-q change</a:t>
                      </a:r>
                      <a:endParaRPr kumimoji="1" lang="ja-JP" altLang="en-US" sz="1200" dirty="0">
                        <a:solidFill>
                          <a:schemeClr val="bg1"/>
                        </a:solidFill>
                      </a:endParaRP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solidFill>
                      <a:schemeClr val="accent1"/>
                    </a:solidFill>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a:pPr>
                      <a:r>
                        <a:rPr kumimoji="1" lang="en-US" altLang="ja-JP" sz="1200" dirty="0">
                          <a:solidFill>
                            <a:schemeClr val="tx1"/>
                          </a:solidFill>
                        </a:rPr>
                        <a:t>Rose</a:t>
                      </a:r>
                      <a:endParaRPr kumimoji="1" lang="ja-JP" altLang="en-US" sz="1200" dirty="0">
                        <a:solidFill>
                          <a:schemeClr val="tx1"/>
                        </a:solidFill>
                      </a:endParaRP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000">
                          <a:latin typeface="Calibre"/>
                        </a:defRPr>
                      </a:pPr>
                      <a:r>
                        <a:t>Kyoto(+0.4%)、Kyoto All Grade(+0.5%)、Kyoto Eki All Grade(+0.4%)、Shijo-Karasuma All Grade(+0.5%)</a:t>
                      </a:r>
                      <a:endParaRPr kumimoji="1" lang="ja-JP" altLang="en-US" sz="1200" dirty="0">
                        <a:solidFill>
                          <a:schemeClr val="tx1"/>
                        </a:solidFill>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0"/>
                  </a:ext>
                </a:extLst>
              </a:tr>
              <a:tr h="264030">
                <a:tc vMerge="1">
                  <a:txBody>
                    <a:bodyPr/>
                    <a:lstStyle/>
                    <a:p>
                      <a:endParaRPr lang="zh-CN"/>
                    </a:p>
                  </a:txBody>
                  <a:tcPr/>
                </a:tc>
                <a:tc>
                  <a:txBody>
                    <a:bodyPr/>
                    <a:lstStyle/>
                    <a:p>
                      <a:r>
                        <a:rPr kumimoji="1" lang="en-US" altLang="ja-JP" sz="1200" dirty="0">
                          <a:solidFill>
                            <a:schemeClr val="tx1"/>
                          </a:solidFill>
                        </a:rPr>
                        <a:t>Unchanged </a:t>
                      </a:r>
                      <a:endParaRPr kumimoji="1" lang="ja-JP" altLang="en-US" sz="1200" dirty="0">
                        <a:solidFill>
                          <a:schemeClr val="tx1"/>
                        </a:solidFill>
                      </a:endParaRP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a:defRPr sz="1000">
                          <a:latin typeface="Calibre"/>
                        </a:defRPr>
                      </a:pPr>
                      <a:r>
                        <a:t>None</a:t>
                      </a:r>
                      <a:endParaRPr kumimoji="1" lang="ja-JP" altLang="en-US" sz="1200" dirty="0">
                        <a:solidFill>
                          <a:schemeClr val="tx1"/>
                        </a:solidFill>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1"/>
                  </a:ext>
                </a:extLst>
              </a:tr>
              <a:tr h="264030">
                <a:tc vMerge="1">
                  <a:txBody>
                    <a:bodyPr/>
                    <a:lstStyle/>
                    <a:p>
                      <a:endParaRPr lang="zh-CN"/>
                    </a:p>
                  </a:txBody>
                  <a:tcPr/>
                </a:tc>
                <a:tc>
                  <a:txBody>
                    <a:bodyPr/>
                    <a:lstStyle/>
                    <a:p>
                      <a:r>
                        <a:rPr kumimoji="1" lang="en-US" altLang="ja-JP" sz="1200" dirty="0">
                          <a:solidFill>
                            <a:schemeClr val="tx1"/>
                          </a:solidFill>
                        </a:rPr>
                        <a:t>Down</a:t>
                      </a:r>
                      <a:endParaRPr kumimoji="1" lang="ja-JP" altLang="en-US" sz="1200" dirty="0">
                        <a:solidFill>
                          <a:schemeClr val="tx1"/>
                        </a:solidFill>
                      </a:endParaRPr>
                    </a:p>
                  </a:txBody>
                  <a:tcP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1043305" rtl="0" eaLnBrk="1" fontAlgn="auto" latinLnBrk="0" hangingPunct="1">
                        <a:lnSpc>
                          <a:spcPct val="100000"/>
                        </a:lnSpc>
                        <a:spcBef>
                          <a:spcPts val="0"/>
                        </a:spcBef>
                        <a:spcAft>
                          <a:spcPts val="0"/>
                        </a:spcAft>
                        <a:buClrTx/>
                        <a:buSzTx/>
                        <a:buFontTx/>
                        <a:buNone/>
                        <a:defRPr sz="1000">
                          <a:latin typeface="Calibre"/>
                        </a:defRPr>
                      </a:pPr>
                      <a:r>
                        <a:t>None</a:t>
                      </a:r>
                      <a:endParaRPr kumimoji="1" lang="ja-JP" altLang="en-US" sz="1200" dirty="0">
                        <a:solidFill>
                          <a:schemeClr val="tx1"/>
                        </a:solidFill>
                      </a:endParaRPr>
                    </a:p>
                  </a:txBody>
                  <a:tcPr anchor="ctr" marL="9144" marT="9144" marR="9144" marB="9144">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8" name="表 8"/>
          <p:cNvGraphicFramePr>
            <a:graphicFrameLocks noGrp="1"/>
          </p:cNvGraphicFramePr>
          <p:nvPr/>
        </p:nvGraphicFramePr>
        <p:xfrm>
          <a:off x="784171" y="6332855"/>
          <a:ext cx="9298800" cy="493200"/>
        </p:xfrm>
        <a:graphic>
          <a:graphicData uri="http://schemas.openxmlformats.org/drawingml/2006/table">
            <a:tbl>
              <a:tblPr>
                <a:tableStyleId>{2D5ABB26-0587-4C30-8999-92F81FD0307C}</a:tableStyleId>
              </a:tblPr>
              <a:tblGrid>
                <a:gridCol w="658800">
                  <a:extLst>
                    <a:ext uri="{9D8B030D-6E8A-4147-A177-3AD203B41FA5}">
                      <a16:colId xmlns:a16="http://schemas.microsoft.com/office/drawing/2014/main" val="20000"/>
                    </a:ext>
                  </a:extLst>
                </a:gridCol>
                <a:gridCol w="216000">
                  <a:extLst>
                    <a:ext uri="{9D8B030D-6E8A-4147-A177-3AD203B41FA5}">
                      <a16:colId xmlns:a16="http://schemas.microsoft.com/office/drawing/2014/main" val="20001"/>
                    </a:ext>
                  </a:extLst>
                </a:gridCol>
                <a:gridCol w="1419477">
                  <a:extLst>
                    <a:ext uri="{9D8B030D-6E8A-4147-A177-3AD203B41FA5}">
                      <a16:colId xmlns:a16="http://schemas.microsoft.com/office/drawing/2014/main" val="20002"/>
                    </a:ext>
                  </a:extLst>
                </a:gridCol>
                <a:gridCol w="216024">
                  <a:extLst>
                    <a:ext uri="{9D8B030D-6E8A-4147-A177-3AD203B41FA5}">
                      <a16:colId xmlns:a16="http://schemas.microsoft.com/office/drawing/2014/main" val="20003"/>
                    </a:ext>
                  </a:extLst>
                </a:gridCol>
                <a:gridCol w="1692188">
                  <a:extLst>
                    <a:ext uri="{9D8B030D-6E8A-4147-A177-3AD203B41FA5}">
                      <a16:colId xmlns:a16="http://schemas.microsoft.com/office/drawing/2014/main" val="20004"/>
                    </a:ext>
                  </a:extLst>
                </a:gridCol>
                <a:gridCol w="180020">
                  <a:extLst>
                    <a:ext uri="{9D8B030D-6E8A-4147-A177-3AD203B41FA5}">
                      <a16:colId xmlns:a16="http://schemas.microsoft.com/office/drawing/2014/main" val="20005"/>
                    </a:ext>
                  </a:extLst>
                </a:gridCol>
                <a:gridCol w="1548172">
                  <a:extLst>
                    <a:ext uri="{9D8B030D-6E8A-4147-A177-3AD203B41FA5}">
                      <a16:colId xmlns:a16="http://schemas.microsoft.com/office/drawing/2014/main" val="20006"/>
                    </a:ext>
                  </a:extLst>
                </a:gridCol>
                <a:gridCol w="180020">
                  <a:extLst>
                    <a:ext uri="{9D8B030D-6E8A-4147-A177-3AD203B41FA5}">
                      <a16:colId xmlns:a16="http://schemas.microsoft.com/office/drawing/2014/main" val="20007"/>
                    </a:ext>
                  </a:extLst>
                </a:gridCol>
                <a:gridCol w="1548172">
                  <a:extLst>
                    <a:ext uri="{9D8B030D-6E8A-4147-A177-3AD203B41FA5}">
                      <a16:colId xmlns:a16="http://schemas.microsoft.com/office/drawing/2014/main" val="20008"/>
                    </a:ext>
                  </a:extLst>
                </a:gridCol>
                <a:gridCol w="216024">
                  <a:extLst>
                    <a:ext uri="{9D8B030D-6E8A-4147-A177-3AD203B41FA5}">
                      <a16:colId xmlns:a16="http://schemas.microsoft.com/office/drawing/2014/main" val="20009"/>
                    </a:ext>
                  </a:extLst>
                </a:gridCol>
                <a:gridCol w="1423903">
                  <a:extLst>
                    <a:ext uri="{9D8B030D-6E8A-4147-A177-3AD203B41FA5}">
                      <a16:colId xmlns:a16="http://schemas.microsoft.com/office/drawing/2014/main" val="20010"/>
                    </a:ext>
                  </a:extLst>
                </a:gridCol>
              </a:tblGrid>
              <a:tr h="180000">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ja-JP" altLang="en-US" sz="1050" dirty="0">
                          <a:latin typeface="+mn-lt"/>
                        </a:rPr>
                        <a:t>↓</a:t>
                      </a:r>
                      <a:endParaRPr lang="en-US" altLang="ja-JP" sz="1050" dirty="0">
                        <a:latin typeface="+mn-lt"/>
                      </a:endParaRPr>
                    </a:p>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dirty="0">
                          <a:latin typeface="+mn-lt"/>
                        </a:rPr>
                        <a:t>Ranking</a:t>
                      </a:r>
                      <a:endParaRPr lang="ja-JP" altLang="en-US" sz="1050" dirty="0">
                        <a:latin typeface="+mn-lt"/>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8BE9FF"/>
                    </a:solidFill>
                  </a:tcPr>
                </a:tc>
                <a:tc rowSpan="2">
                  <a:txBody>
                    <a:bodyPr/>
                    <a:lstStyle/>
                    <a:p>
                      <a:pPr algn="ctr" fontAlgn="ctr"/>
                      <a:r>
                        <a:rPr lang="en-US" altLang="ja-JP" sz="1050" b="0" i="0" u="none" strike="noStrike" dirty="0">
                          <a:solidFill>
                            <a:schemeClr val="tx1"/>
                          </a:solidFill>
                          <a:effectLst/>
                          <a:latin typeface="Futura Bk BT" panose="020B0502020204020303" pitchFamily="34" charset="0"/>
                        </a:rPr>
                        <a:t>1</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b="0" i="0" u="none" strike="noStrike" dirty="0">
                          <a:solidFill>
                            <a:schemeClr val="tx1"/>
                          </a:solidFill>
                          <a:effectLst/>
                          <a:latin typeface="Futura Bk BT" panose="020B0502020204020303" pitchFamily="34" charset="0"/>
                        </a:rPr>
                        <a:t>2</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b="0" i="0" u="none" strike="noStrike" dirty="0">
                          <a:solidFill>
                            <a:schemeClr val="tx1"/>
                          </a:solidFill>
                          <a:effectLst/>
                          <a:latin typeface="Futura Bk BT" panose="020B0502020204020303" pitchFamily="34" charset="0"/>
                        </a:rPr>
                        <a:t>3</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b="0" i="0" u="none" strike="noStrike" dirty="0">
                          <a:solidFill>
                            <a:schemeClr val="tx1"/>
                          </a:solidFill>
                          <a:effectLst/>
                          <a:latin typeface="Futura Bk BT" panose="020B0502020204020303" pitchFamily="34" charset="0"/>
                        </a:rPr>
                        <a:t>4</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BFBF"/>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marR="0" lvl="0" indent="0" algn="ctr" defTabSz="1043305" rtl="0" eaLnBrk="1" fontAlgn="ctr" latinLnBrk="0" hangingPunct="1">
                        <a:lnSpc>
                          <a:spcPct val="100000"/>
                        </a:lnSpc>
                        <a:spcBef>
                          <a:spcPts val="0"/>
                        </a:spcBef>
                        <a:spcAft>
                          <a:spcPts val="0"/>
                        </a:spcAft>
                        <a:buClrTx/>
                        <a:buSzTx/>
                        <a:buFontTx/>
                        <a:buNone/>
                        <a:defRPr/>
                      </a:pPr>
                      <a:r>
                        <a:rPr lang="en-US" altLang="ja-JP" sz="1050" b="0" i="0" u="none" strike="noStrike" dirty="0">
                          <a:solidFill>
                            <a:schemeClr val="tx1"/>
                          </a:solidFill>
                          <a:effectLst/>
                          <a:latin typeface="Futura Bk BT" panose="020B0502020204020303" pitchFamily="34" charset="0"/>
                        </a:rPr>
                        <a:t>5</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313200">
                <a:tc vMerge="1">
                  <a:txBody>
                    <a:bodyPr/>
                    <a:lstStyle/>
                    <a:p>
                      <a:endParaRPr lang="zh-CN"/>
                    </a:p>
                  </a:txBody>
                  <a:tcPr/>
                </a:tc>
                <a:tc vMerge="1">
                  <a:txBody>
                    <a:bodyPr/>
                    <a:lstStyle/>
                    <a:p>
                      <a:endParaRPr lang="zh-CN"/>
                    </a:p>
                  </a:txBody>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lang="zh-CN"/>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1043305" rtl="0" eaLnBrk="1" fontAlgn="ctr" latinLnBrk="0" hangingPunct="1">
                        <a:lnSpc>
                          <a:spcPct val="100000"/>
                        </a:lnSpc>
                        <a:spcBef>
                          <a:spcPts val="0"/>
                        </a:spcBef>
                        <a:spcAft>
                          <a:spcPts val="0"/>
                        </a:spcAft>
                        <a:buClrTx/>
                        <a:buSzTx/>
                        <a:buFontTx/>
                        <a:buNone/>
                        <a:defRPr/>
                      </a:pPr>
                      <a:endParaRPr lang="en-US" altLang="ja-JP" sz="1050" b="0" i="0" u="none" strike="noStrike" dirty="0">
                        <a:solidFill>
                          <a:schemeClr val="tx1"/>
                        </a:solidFill>
                        <a:effectLst/>
                        <a:latin typeface="Futura Bk BT" panose="020B0502020204020303" pitchFamily="34" charset="0"/>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5" name="TextBox 4"/>
          <p:cNvSpPr txBox="1"/>
          <p:nvPr/>
        </p:nvSpPr>
        <p:spPr>
          <a:xfrm rot="16200000">
            <a:off x="133312" y="3303578"/>
            <a:ext cx="882098" cy="252028"/>
          </a:xfrm>
          <a:prstGeom prst="rect">
            <a:avLst/>
          </a:prstGeom>
          <a:noFill/>
        </p:spPr>
        <p:txBody>
          <a:bodyPr wrap="none" lIns="0" tIns="0" rIns="0" bIns="0" rtlCol="0">
            <a:noAutofit/>
          </a:bodyPr>
          <a:lstStyle/>
          <a:p>
            <a:r>
              <a:rPr lang="en-US" altLang="zh-CN" sz="1000" dirty="0"/>
              <a:t>(JPY/</a:t>
            </a:r>
            <a:r>
              <a:rPr lang="en-US" altLang="zh-CN" sz="1000" dirty="0" err="1"/>
              <a:t>Tsubo</a:t>
            </a:r>
            <a:r>
              <a:rPr lang="en-US" altLang="zh-CN" sz="1000" dirty="0"/>
              <a:t>)</a:t>
            </a:r>
            <a:endParaRPr lang="zh-CN" altLang="en-US" sz="1000" dirty="0"/>
          </a:p>
        </p:txBody>
      </p:sp>
      <p:sp>
        <p:nvSpPr>
          <p:cNvPr id="9" name="TextBox 8"/>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10" name="TextBox 9"/>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1" name="Chart 10"/>
          <p:cNvGraphicFramePr>
            <a:graphicFrameLocks noGrp="1"/>
          </p:cNvGraphicFramePr>
          <p:nvPr/>
        </p:nvGraphicFramePr>
        <p:xfrm>
          <a:off x="540000" y="2286000"/>
          <a:ext cx="9594000" cy="3780000"/>
        </p:xfrm>
        <a:graphic>
          <a:graphicData uri="http://schemas.openxmlformats.org/drawingml/2006/chart">
            <c:chart xmlns:c="http://schemas.openxmlformats.org/drawingml/2006/chart" r:id="rId2"/>
          </a:graphicData>
        </a:graphic>
      </p:graphicFrame>
      <p:sp>
        <p:nvSpPr>
          <p:cNvPr id="12" name="TextBox 11"/>
          <p:cNvSpPr txBox="1"/>
          <p:nvPr/>
        </p:nvSpPr>
        <p:spPr>
          <a:xfrm>
            <a:off x="666000" y="2160000"/>
            <a:ext cx="180000" cy="72000"/>
          </a:xfrm>
          <a:prstGeom prst="rect">
            <a:avLst/>
          </a:prstGeom>
          <a:noFill/>
        </p:spPr>
        <p:txBody>
          <a:bodyPr wrap="none">
            <a:spAutoFit/>
          </a:bodyPr>
          <a:lstStyle/>
          <a:p>
            <a:pPr algn="l">
              <a:defRPr sz="1000" b="0"/>
            </a:pPr>
            <a:r>
              <a:t>(JPY/Tsubo)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Scale Buildings</a:t>
            </a:r>
            <a:br>
              <a:rPr lang="en-US" altLang="zh-CN" dirty="0"/>
            </a:br>
            <a:endParaRPr lang="zh-CN" altLang="en-US" dirty="0"/>
          </a:p>
        </p:txBody>
      </p:sp>
      <p:sp>
        <p:nvSpPr>
          <p:cNvPr id="4" name="文本占位符 3"/>
          <p:cNvSpPr>
            <a:spLocks noGrp="1"/>
          </p:cNvSpPr>
          <p:nvPr>
            <p:ph type="body" sz="quarter" idx="62"/>
          </p:nvPr>
        </p:nvSpPr>
        <p:spPr/>
        <p:txBody>
          <a:bodyPr/>
          <a:lstStyle/>
          <a:p>
            <a:endParaRPr lang="zh-CN" altLang="en-US"/>
          </a:p>
        </p:txBody>
      </p:sp>
      <p:sp>
        <p:nvSpPr>
          <p:cNvPr id="5" name="文本占位符 4"/>
          <p:cNvSpPr>
            <a:spLocks noGrp="1"/>
          </p:cNvSpPr>
          <p:nvPr>
            <p:ph type="body" sz="quarter" idx="63"/>
          </p:nvPr>
        </p:nvSpPr>
        <p:spPr/>
        <p:txBody>
          <a:bodyPr/>
          <a:lstStyle/>
          <a:p>
            <a:r>
              <a:rPr lang="en-US" altLang="zh-CN" dirty="0"/>
              <a:t>Vacancy Rate by Submarket</a:t>
            </a:r>
            <a:endParaRPr lang="zh-CN" altLang="en-US" dirty="0"/>
          </a:p>
        </p:txBody>
      </p:sp>
      <p:sp>
        <p:nvSpPr>
          <p:cNvPr id="6" name="TextBox 5"/>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7" name="TextBox 6"/>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8" name="Chart 7"/>
          <p:cNvGraphicFramePr>
            <a:graphicFrameLocks noGrp="1"/>
          </p:cNvGraphicFramePr>
          <p:nvPr/>
        </p:nvGraphicFramePr>
        <p:xfrm>
          <a:off x="450000" y="1764000"/>
          <a:ext cx="9792000" cy="4514400"/>
        </p:xfrm>
        <a:graphic>
          <a:graphicData uri="http://schemas.openxmlformats.org/drawingml/2006/chart">
            <c:chart xmlns:c="http://schemas.openxmlformats.org/drawingml/2006/chart"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48310" y="434340"/>
            <a:ext cx="7298690" cy="748030"/>
          </a:xfrm>
        </p:spPr>
        <p:txBody>
          <a:bodyPr/>
          <a:lstStyle/>
          <a:p>
            <a:r>
              <a:rPr lang="en-US" altLang="zh-CN" dirty="0"/>
              <a:t>VACANCY RATE AND RENT CHART BY </a:t>
            </a:r>
            <a:br>
              <a:rPr lang="en-US" altLang="zh-CN" dirty="0"/>
            </a:br>
            <a:r>
              <a:rPr lang="en-US" altLang="zh-CN" dirty="0"/>
              <a:t>SUBMARKET</a:t>
            </a:r>
            <a:br>
              <a:rPr lang="en-US" altLang="zh-CN" dirty="0"/>
            </a:br>
            <a:endParaRPr lang="zh-CN" altLang="en-US" dirty="0"/>
          </a:p>
        </p:txBody>
      </p:sp>
      <p:graphicFrame>
        <p:nvGraphicFramePr>
          <p:cNvPr id="7" name="表 8"/>
          <p:cNvGraphicFramePr>
            <a:graphicFrameLocks noGrp="1"/>
          </p:cNvGraphicFramePr>
          <p:nvPr>
            <p:custDataLst>
              <p:tags r:id="rId1"/>
            </p:custDataLst>
          </p:nvPr>
        </p:nvGraphicFramePr>
        <p:xfrm>
          <a:off x="4911725" y="1106805"/>
          <a:ext cx="5330190" cy="5942330"/>
        </p:xfrm>
        <a:graphic>
          <a:graphicData uri="http://schemas.openxmlformats.org/drawingml/2006/table">
            <a:tbl>
              <a:tblPr/>
              <a:tblGrid>
                <a:gridCol w="1356360">
                  <a:extLst>
                    <a:ext uri="{9D8B030D-6E8A-4147-A177-3AD203B41FA5}">
                      <a16:colId xmlns:a16="http://schemas.microsoft.com/office/drawing/2014/main" val="20000"/>
                    </a:ext>
                  </a:extLst>
                </a:gridCol>
                <a:gridCol w="593725">
                  <a:extLst>
                    <a:ext uri="{9D8B030D-6E8A-4147-A177-3AD203B41FA5}">
                      <a16:colId xmlns:a16="http://schemas.microsoft.com/office/drawing/2014/main" val="20001"/>
                    </a:ext>
                  </a:extLst>
                </a:gridCol>
                <a:gridCol w="676910">
                  <a:extLst>
                    <a:ext uri="{9D8B030D-6E8A-4147-A177-3AD203B41FA5}">
                      <a16:colId xmlns:a16="http://schemas.microsoft.com/office/drawing/2014/main" val="20002"/>
                    </a:ext>
                  </a:extLst>
                </a:gridCol>
                <a:gridCol w="690245">
                  <a:extLst>
                    <a:ext uri="{9D8B030D-6E8A-4147-A177-3AD203B41FA5}">
                      <a16:colId xmlns:a16="http://schemas.microsoft.com/office/drawing/2014/main" val="20003"/>
                    </a:ext>
                  </a:extLst>
                </a:gridCol>
                <a:gridCol w="633730">
                  <a:extLst>
                    <a:ext uri="{9D8B030D-6E8A-4147-A177-3AD203B41FA5}">
                      <a16:colId xmlns:a16="http://schemas.microsoft.com/office/drawing/2014/main" val="20004"/>
                    </a:ext>
                  </a:extLst>
                </a:gridCol>
                <a:gridCol w="689610">
                  <a:extLst>
                    <a:ext uri="{9D8B030D-6E8A-4147-A177-3AD203B41FA5}">
                      <a16:colId xmlns:a16="http://schemas.microsoft.com/office/drawing/2014/main" val="20005"/>
                    </a:ext>
                  </a:extLst>
                </a:gridCol>
                <a:gridCol w="689610">
                  <a:extLst>
                    <a:ext uri="{9D8B030D-6E8A-4147-A177-3AD203B41FA5}">
                      <a16:colId xmlns:a16="http://schemas.microsoft.com/office/drawing/2014/main" val="20006"/>
                    </a:ext>
                  </a:extLst>
                </a:gridCol>
              </a:tblGrid>
              <a:tr h="241300">
                <a:tc rowSpan="2">
                  <a:txBody>
                    <a:bodyPr/>
                    <a:lstStyle/>
                    <a:p>
                      <a:pPr algn="ctr" rtl="0" fontAlgn="ctr"/>
                      <a:r>
                        <a:rPr lang="en-US" altLang="ja-JP" sz="1050" b="0" i="0" u="none" strike="noStrike" dirty="0">
                          <a:solidFill>
                            <a:schemeClr val="accent5"/>
                          </a:solidFill>
                          <a:effectLst/>
                          <a:latin typeface="+mn-lt"/>
                        </a:rPr>
                        <a:t>Submarket</a:t>
                      </a: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CCCCC"/>
                    </a:solidFill>
                  </a:tcPr>
                </a:tc>
                <a:tc gridSpan="3">
                  <a:txBody>
                    <a:bodyPr/>
                    <a:lstStyle/>
                    <a:p>
                      <a:pPr algn="ctr">
                        <a:lnSpc>
                          <a:spcPts val="800"/>
                        </a:lnSpc>
                      </a:pPr>
                      <a:r>
                        <a:rPr kumimoji="1" lang="en-US" altLang="ja-JP" sz="1050" b="0" dirty="0">
                          <a:solidFill>
                            <a:schemeClr val="accent5"/>
                          </a:solidFill>
                          <a:latin typeface="+mn-lt"/>
                        </a:rPr>
                        <a:t>Vacancy Rate</a:t>
                      </a:r>
                    </a:p>
                  </a:txBody>
                  <a:tcPr marL="36000" marR="3600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CCCCC"/>
                    </a:solidFill>
                  </a:tcPr>
                </a:tc>
                <a:tc h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6B54"/>
                    </a:solidFill>
                  </a:tcPr>
                </a:tc>
                <a:tc h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6B54"/>
                    </a:solidFill>
                  </a:tcPr>
                </a:tc>
                <a:tc gridSpan="3">
                  <a:txBody>
                    <a:bodyPr/>
                    <a:lstStyle/>
                    <a:p>
                      <a:pPr algn="ctr">
                        <a:lnSpc>
                          <a:spcPts val="800"/>
                        </a:lnSpc>
                      </a:pPr>
                      <a:r>
                        <a:rPr kumimoji="1" lang="en-US" altLang="ja-JP" sz="1050" b="0" dirty="0">
                          <a:solidFill>
                            <a:schemeClr val="accent5"/>
                          </a:solidFill>
                          <a:latin typeface="+mn-lt"/>
                        </a:rPr>
                        <a:t>Assumed achievable Rent</a:t>
                      </a:r>
                    </a:p>
                  </a:txBody>
                  <a:tcPr marL="36000" marR="3600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CCCCC"/>
                    </a:solidFill>
                  </a:tcPr>
                </a:tc>
                <a:tc h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6B54"/>
                    </a:solidFill>
                  </a:tcPr>
                </a:tc>
                <a:tc h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6B54"/>
                    </a:solidFill>
                  </a:tcPr>
                </a:tc>
                <a:extLst>
                  <a:ext uri="{0D108BD9-81ED-4DB2-BD59-A6C34878D82A}">
                    <a16:rowId xmlns:a16="http://schemas.microsoft.com/office/drawing/2014/main" val="10000"/>
                  </a:ext>
                </a:extLst>
              </a:tr>
              <a:tr h="452120">
                <a:tc vMerge="1">
                  <a:txBody>
                    <a:bodyPr/>
                    <a:lstStyle/>
                    <a:p>
                      <a:endParaRPr lang="zh-CN"/>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1F7DD"/>
                    </a:solidFill>
                  </a:tcPr>
                </a:tc>
                <a:tc>
                  <a:txBody>
                    <a:bodyPr/>
                    <a:lstStyle/>
                    <a:p>
                      <a:pPr algn="ctr" fontAlgn="ctr">
                        <a:defRPr sz="800">
                          <a:solidFill>
                            <a:srgbClr val="808080"/>
                          </a:solidFill>
                          <a:latin typeface="Calibre"/>
                        </a:defRPr>
                      </a:pPr>
                      <a:r>
                        <a:t>2025Q3</a:t>
                      </a:r>
                      <a:endParaRPr lang="en-US" altLang="ja-JP" sz="900" b="0" i="0" u="none" strike="noStrike" dirty="0">
                        <a:solidFill>
                          <a:schemeClr val="accent5"/>
                        </a:solidFill>
                        <a:effectLst/>
                        <a:highlight>
                          <a:srgbClr val="FFFF00"/>
                        </a:highlight>
                        <a:latin typeface="+mn-lt"/>
                        <a:ea typeface="Meiryo UI" panose="020B0604030504040204" pitchFamily="50" charset="-128"/>
                      </a:endParaRP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r>
                        <a:rPr lang="en-US" altLang="ja-JP" sz="900" b="0" i="0" u="none" strike="noStrike" dirty="0">
                          <a:solidFill>
                            <a:schemeClr val="accent5"/>
                          </a:solidFill>
                          <a:effectLst/>
                          <a:latin typeface="+mn-lt"/>
                          <a:ea typeface="Meiryo UI" panose="020B0604030504040204" pitchFamily="50" charset="-128"/>
                        </a:rPr>
                        <a:t>q-o-q</a:t>
                      </a:r>
                    </a:p>
                    <a:p>
                      <a:pPr algn="ctr" fontAlgn="ctr">
                        <a:buNone/>
                      </a:pPr>
                      <a:r>
                        <a:rPr lang="en-US" altLang="ja-JP" sz="900" dirty="0">
                          <a:solidFill>
                            <a:srgbClr val="7F8481"/>
                          </a:solidFill>
                          <a:effectLst/>
                          <a:ea typeface="Meiryo UI" panose="020B0604030504040204" pitchFamily="50" charset="-128"/>
                          <a:sym typeface="Noto Sans CJK JP" charset="0"/>
                        </a:rPr>
                        <a:t>change</a:t>
                      </a:r>
                      <a:endParaRPr lang="en-US" altLang="ja-JP" sz="900" dirty="0">
                        <a:solidFill>
                          <a:schemeClr val="accent5"/>
                        </a:solidFill>
                        <a:effectLst/>
                        <a:ea typeface="Meiryo UI" panose="020B0604030504040204" pitchFamily="50" charset="-128"/>
                        <a:sym typeface="+mn-ea"/>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r>
                        <a:rPr lang="en-US" altLang="ja-JP" sz="900" b="0" i="0" u="none" strike="noStrike" dirty="0">
                          <a:solidFill>
                            <a:schemeClr val="accent5"/>
                          </a:solidFill>
                          <a:effectLst/>
                          <a:latin typeface="+mn-lt"/>
                          <a:ea typeface="Meiryo UI" panose="020B0604030504040204" pitchFamily="50" charset="-128"/>
                        </a:rPr>
                        <a:t>y-o-y</a:t>
                      </a:r>
                    </a:p>
                    <a:p>
                      <a:pPr algn="ctr" fontAlgn="ctr">
                        <a:buNone/>
                      </a:pPr>
                      <a:r>
                        <a:rPr lang="en-US" altLang="ja-JP" sz="900" dirty="0">
                          <a:solidFill>
                            <a:srgbClr val="7F8481"/>
                          </a:solidFill>
                          <a:effectLst/>
                          <a:ea typeface="Meiryo UI" panose="020B0604030504040204" pitchFamily="50" charset="-128"/>
                          <a:sym typeface="Noto Sans CJK JP" charset="0"/>
                        </a:rPr>
                        <a:t>change</a:t>
                      </a:r>
                      <a:endParaRPr lang="en-US" altLang="ja-JP" sz="900" dirty="0">
                        <a:solidFill>
                          <a:schemeClr val="accent5"/>
                        </a:solidFill>
                        <a:effectLst/>
                        <a:ea typeface="Meiryo UI" panose="020B0604030504040204" pitchFamily="50" charset="-128"/>
                        <a:sym typeface="+mn-ea"/>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defRPr sz="800">
                          <a:solidFill>
                            <a:srgbClr val="808080"/>
                          </a:solidFill>
                          <a:latin typeface="Calibre"/>
                        </a:defRPr>
                      </a:pPr>
                      <a:r>
                        <a:t>2025Q3</a:t>
                      </a:r>
                      <a:endParaRPr lang="en-US" altLang="ja-JP" sz="900" b="0" i="0" u="none" strike="noStrike" dirty="0">
                        <a:solidFill>
                          <a:schemeClr val="accent5"/>
                        </a:solidFill>
                        <a:effectLst/>
                        <a:latin typeface="+mn-lt"/>
                        <a:ea typeface="Meiryo UI" panose="020B0604030504040204" pitchFamily="50" charset="-128"/>
                      </a:endParaRPr>
                    </a:p>
                  </a:txBody>
                  <a:tcPr marL="9144" marR="9144" marT="9144" marB="9144"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r>
                        <a:rPr lang="en-US" altLang="ja-JP" sz="900" b="0" i="0" u="none" strike="noStrike" dirty="0">
                          <a:solidFill>
                            <a:schemeClr val="accent5"/>
                          </a:solidFill>
                          <a:effectLst/>
                          <a:latin typeface="+mn-lt"/>
                          <a:ea typeface="Meiryo UI" panose="020B0604030504040204" pitchFamily="50" charset="-128"/>
                        </a:rPr>
                        <a:t>q-o-q</a:t>
                      </a:r>
                    </a:p>
                    <a:p>
                      <a:pPr algn="ctr" fontAlgn="ctr">
                        <a:buNone/>
                      </a:pPr>
                      <a:r>
                        <a:rPr lang="en-US" altLang="ja-JP" sz="900" dirty="0">
                          <a:solidFill>
                            <a:srgbClr val="7F8481"/>
                          </a:solidFill>
                          <a:effectLst/>
                          <a:ea typeface="Meiryo UI" panose="020B0604030504040204" pitchFamily="50" charset="-128"/>
                          <a:sym typeface="Noto Sans CJK JP" charset="0"/>
                        </a:rPr>
                        <a:t>change</a:t>
                      </a:r>
                      <a:endParaRPr lang="en-US" altLang="ja-JP" sz="900" dirty="0">
                        <a:solidFill>
                          <a:schemeClr val="accent5"/>
                        </a:solidFill>
                        <a:effectLst/>
                        <a:ea typeface="Meiryo UI" panose="020B0604030504040204" pitchFamily="50" charset="-128"/>
                        <a:sym typeface="+mn-ea"/>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tc>
                  <a:txBody>
                    <a:bodyPr/>
                    <a:lstStyle/>
                    <a:p>
                      <a:pPr algn="ctr" fontAlgn="ctr"/>
                      <a:r>
                        <a:rPr lang="en-US" altLang="ja-JP" sz="900" b="0" i="0" u="none" strike="noStrike" dirty="0">
                          <a:solidFill>
                            <a:schemeClr val="accent5"/>
                          </a:solidFill>
                          <a:effectLst/>
                          <a:latin typeface="+mn-lt"/>
                          <a:ea typeface="Meiryo UI" panose="020B0604030504040204" pitchFamily="50" charset="-128"/>
                        </a:rPr>
                        <a:t>y-o-y</a:t>
                      </a:r>
                    </a:p>
                    <a:p>
                      <a:pPr algn="ctr" fontAlgn="ctr">
                        <a:buNone/>
                      </a:pPr>
                      <a:r>
                        <a:rPr lang="en-US" altLang="ja-JP" sz="900" dirty="0">
                          <a:solidFill>
                            <a:srgbClr val="7F8481"/>
                          </a:solidFill>
                          <a:effectLst/>
                          <a:ea typeface="Meiryo UI" panose="020B0604030504040204" pitchFamily="50" charset="-128"/>
                          <a:sym typeface="Noto Sans CJK JP" charset="0"/>
                        </a:rPr>
                        <a:t>change</a:t>
                      </a:r>
                      <a:endParaRPr lang="en-US" altLang="ja-JP" sz="900" dirty="0">
                        <a:solidFill>
                          <a:schemeClr val="accent5"/>
                        </a:solidFill>
                        <a:effectLst/>
                        <a:ea typeface="Meiryo UI" panose="020B0604030504040204" pitchFamily="50" charset="-128"/>
                        <a:sym typeface="+mn-ea"/>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CCCC"/>
                    </a:solidFill>
                  </a:tcPr>
                </a:tc>
                <a:extLst>
                  <a:ext uri="{0D108BD9-81ED-4DB2-BD59-A6C34878D82A}">
                    <a16:rowId xmlns:a16="http://schemas.microsoft.com/office/drawing/2014/main" val="10001"/>
                  </a:ext>
                </a:extLst>
              </a:tr>
              <a:tr h="259080">
                <a:tc>
                  <a:txBody>
                    <a:bodyPr/>
                    <a:lstStyle/>
                    <a:p>
                      <a:pPr algn="ctr">
                        <a:defRPr sz="1050">
                          <a:solidFill>
                            <a:srgbClr val="FFFFFF"/>
                          </a:solidFill>
                          <a:latin typeface="Calibre"/>
                        </a:defRPr>
                      </a:pPr>
                      <a:r>
                        <a:t>Kyoto Eki</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435254"/>
                    </a:solidFill>
                  </a:tcPr>
                </a:tc>
                <a:tc>
                  <a:txBody>
                    <a:bodyPr/>
                    <a:lstStyle/>
                    <a:p>
                      <a:pPr algn="ctr">
                        <a:defRPr sz="1100">
                          <a:latin typeface="Calibre"/>
                        </a:defRPr>
                      </a:pPr>
                      <a:r>
                        <a:t>0.5%</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solidFill>
                            <a:srgbClr val="FF0000"/>
                          </a:solidFill>
                          <a:latin typeface="Calibre"/>
                        </a:defRPr>
                      </a:pPr>
                      <a:r>
                        <a:t>-0.3%</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solidFill>
                            <a:srgbClr val="FF0000"/>
                          </a:solidFill>
                          <a:latin typeface="Calibre"/>
                        </a:defRPr>
                      </a:pPr>
                      <a:r>
                        <a:t>-2.0%</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Calibre"/>
                        </a:defRPr>
                      </a:pPr>
                      <a:r>
                        <a:t>17,780</a:t>
                      </a:r>
                    </a:p>
                  </a:txBody>
                  <a:tcPr marL="9144" marR="9144" marT="9144" marB="9144"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Calibre"/>
                        </a:defRPr>
                      </a:pPr>
                      <a:r>
                        <a:t>+0.4%</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Calibre"/>
                        </a:defRPr>
                      </a:pPr>
                      <a:r>
                        <a:t>+1.5%</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259715">
                <a:tc>
                  <a:txBody>
                    <a:bodyPr/>
                    <a:lstStyle/>
                    <a:p>
                      <a:pPr algn="ctr">
                        <a:defRPr sz="1050">
                          <a:solidFill>
                            <a:srgbClr val="FFFFFF"/>
                          </a:solidFill>
                          <a:latin typeface="Calibre"/>
                        </a:defRPr>
                      </a:pPr>
                      <a:r>
                        <a:t>Shijo-Karasuma</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17E88F"/>
                    </a:solidFill>
                  </a:tcPr>
                </a:tc>
                <a:tc>
                  <a:txBody>
                    <a:bodyPr/>
                    <a:lstStyle/>
                    <a:p>
                      <a:pPr algn="ctr">
                        <a:defRPr sz="1100">
                          <a:latin typeface="Calibre"/>
                        </a:defRPr>
                      </a:pPr>
                      <a:r>
                        <a:t>3.3%</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Calibre"/>
                        </a:defRPr>
                      </a:pPr>
                      <a:r>
                        <a:t>+1.1%</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Calibre"/>
                        </a:defRPr>
                      </a:pPr>
                      <a:r>
                        <a:t>+1.0%</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defRPr sz="1100">
                          <a:latin typeface="Calibre"/>
                        </a:defRPr>
                      </a:pPr>
                      <a:r>
                        <a:t>15,150</a:t>
                      </a:r>
                    </a:p>
                  </a:txBody>
                  <a:tcPr marL="9144" marR="9144" marT="9144" marB="9144"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a:defRPr sz="1100">
                          <a:latin typeface="Calibre"/>
                        </a:defRPr>
                      </a:pPr>
                      <a:r>
                        <a:t>+0.5%</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a:defRPr sz="1100">
                          <a:latin typeface="Calibre"/>
                        </a:defRPr>
                      </a:pPr>
                      <a:r>
                        <a:t>+0.7%</a:t>
                      </a:r>
                    </a:p>
                  </a:txBody>
                  <a:tcPr marL="9144" marR="9144" marT="9144" marB="914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259715">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4"/>
                  </a:ext>
                </a:extLst>
              </a:tr>
              <a:tr h="274320">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259715">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6"/>
                  </a:ext>
                </a:extLst>
              </a:tr>
              <a:tr h="274320">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259080">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8"/>
                  </a:ext>
                </a:extLst>
              </a:tr>
              <a:tr h="259715">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9"/>
                  </a:ext>
                </a:extLst>
              </a:tr>
              <a:tr h="259715">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0"/>
                  </a:ext>
                </a:extLst>
              </a:tr>
              <a:tr h="259080">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1"/>
                  </a:ext>
                </a:extLst>
              </a:tr>
              <a:tr h="259715">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2"/>
                  </a:ext>
                </a:extLst>
              </a:tr>
              <a:tr h="259715">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3"/>
                  </a:ext>
                </a:extLst>
              </a:tr>
              <a:tr h="259080">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4"/>
                  </a:ext>
                </a:extLst>
              </a:tr>
              <a:tr h="259715">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5"/>
                  </a:ext>
                </a:extLst>
              </a:tr>
              <a:tr h="259080">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6"/>
                  </a:ext>
                </a:extLst>
              </a:tr>
              <a:tr h="274320">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7"/>
                  </a:ext>
                </a:extLst>
              </a:tr>
              <a:tr h="259715">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8"/>
                  </a:ext>
                </a:extLst>
              </a:tr>
              <a:tr h="274320">
                <a:tc>
                  <a:txBody>
                    <a:bodyPr/>
                    <a:lstStyle/>
                    <a:p>
                      <a:pPr algn="l" fontAlgn="ctr"/>
                      <a:endParaRPr lang="en-US" sz="900" b="0" i="0" u="none" strike="noStrike" dirty="0">
                        <a:solidFill>
                          <a:srgbClr val="000000"/>
                        </a:solidFill>
                        <a:effectLst/>
                        <a:latin typeface="+mn-lt"/>
                      </a:endParaRPr>
                    </a:p>
                  </a:txBody>
                  <a:tcPr marL="3600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9"/>
                  </a:ext>
                </a:extLst>
              </a:tr>
              <a:tr h="259080">
                <a:tc>
                  <a:txBody>
                    <a:bodyPr/>
                    <a:lstStyle/>
                    <a:p>
                      <a:pPr algn="l" rtl="0" fontAlgn="ctr"/>
                      <a:endParaRPr lang="ja-JP" altLang="en-US" sz="900" b="0" i="0" u="none" strike="noStrike" dirty="0">
                        <a:solidFill>
                          <a:srgbClr val="000000"/>
                        </a:solidFill>
                        <a:effectLst/>
                        <a:latin typeface="+mn-lt"/>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algn="ctr" defTabSz="1043305" rtl="0" eaLnBrk="1" fontAlgn="ctr" latinLnBrk="0" hangingPunct="1"/>
                      <a:endParaRPr kumimoji="1" lang="en-US" altLang="ja-JP" sz="1100" b="0" i="0" u="none" strike="noStrike" kern="1200" dirty="0">
                        <a:solidFill>
                          <a:schemeClr val="tx1"/>
                        </a:solidFill>
                        <a:effectLst/>
                        <a:latin typeface="+mn-lt"/>
                        <a:ea typeface="Meiryo UI" panose="020B0604030504040204" pitchFamily="50" charset="-128"/>
                        <a:cs typeface="+mn-cs"/>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algn="ctr" defTabSz="1043305" rtl="0" eaLnBrk="1" fontAlgn="ctr" latinLnBrk="0" hangingPunct="1"/>
                      <a:endParaRPr kumimoji="1" lang="en-US" altLang="ja-JP" sz="1100" b="0" i="0" u="none" strike="noStrike" kern="1200" dirty="0">
                        <a:solidFill>
                          <a:schemeClr val="tx1"/>
                        </a:solidFill>
                        <a:effectLst/>
                        <a:latin typeface="+mn-lt"/>
                        <a:ea typeface="Meiryo UI" panose="020B0604030504040204" pitchFamily="50" charset="-128"/>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algn="ctr" defTabSz="1043305" rtl="0" eaLnBrk="1" fontAlgn="ctr" latinLnBrk="0" hangingPunct="1"/>
                      <a:endParaRPr kumimoji="1" lang="en-US" altLang="ja-JP" sz="1100" b="0" i="0" u="none" strike="noStrike" kern="1200" dirty="0">
                        <a:solidFill>
                          <a:schemeClr val="tx1"/>
                        </a:solidFill>
                        <a:effectLst/>
                        <a:latin typeface="+mn-lt"/>
                        <a:ea typeface="Meiryo UI" panose="020B0604030504040204" pitchFamily="50" charset="-128"/>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20"/>
                  </a:ext>
                </a:extLst>
              </a:tr>
              <a:tr h="259715">
                <a:tc>
                  <a:txBody>
                    <a:bodyPr/>
                    <a:lstStyle/>
                    <a:p>
                      <a:pPr algn="l" rtl="0" fontAlgn="ctr"/>
                      <a:endParaRPr lang="ja-JP" altLang="en-US" sz="900" b="0" i="0" u="none" strike="noStrike" dirty="0">
                        <a:solidFill>
                          <a:srgbClr val="000000"/>
                        </a:solidFill>
                        <a:effectLst/>
                        <a:latin typeface="+mn-lt"/>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solidFill>
                          <a:schemeClr val="tx1"/>
                        </a:solidFill>
                        <a:effectLst/>
                        <a:latin typeface="+mn-lt"/>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ctr"/>
                      <a:endParaRPr lang="en-US" altLang="ja-JP" sz="1100" b="0" i="0" u="none" strike="noStrike" dirty="0">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21"/>
                  </a:ext>
                </a:extLst>
              </a:tr>
            </a:tbl>
          </a:graphicData>
        </a:graphic>
      </p:graphicFrame>
      <p:sp>
        <p:nvSpPr>
          <p:cNvPr id="8" name="TextBox 7"/>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9" name="TextBox 8"/>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pic>
        <p:nvPicPr>
          <p:cNvPr id="10" name="Picture 9" descr="kyoto.png"/>
          <p:cNvPicPr>
            <a:picLocks noChangeAspect="1"/>
          </p:cNvPicPr>
          <p:nvPr/>
        </p:nvPicPr>
        <p:blipFill>
          <a:blip r:embed="rId3"/>
          <a:stretch>
            <a:fillRect/>
          </a:stretch>
        </p:blipFill>
        <p:spPr>
          <a:xfrm>
            <a:off x="360000" y="1080000"/>
            <a:ext cx="4320000" cy="46800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defRPr sz="2000"/>
            </a:pPr>
            <a:r>
              <a:t>By large</a:t>
            </a:r>
            <a:endParaRPr lang="zh-CN" altLang="en-US" dirty="0"/>
          </a:p>
        </p:txBody>
      </p:sp>
      <p:sp>
        <p:nvSpPr>
          <p:cNvPr id="3" name="文本占位符 2"/>
          <p:cNvSpPr>
            <a:spLocks noGrp="1"/>
          </p:cNvSpPr>
          <p:nvPr>
            <p:ph type="body" sz="quarter" idx="62"/>
          </p:nvPr>
        </p:nvSpPr>
        <p:spPr/>
        <p:txBody>
          <a:bodyPr/>
          <a:lstStyle/>
          <a:p>
            <a:endParaRPr lang="zh-CN" altLang="en-US" dirty="0"/>
          </a:p>
        </p:txBody>
      </p:sp>
      <p:sp>
        <p:nvSpPr>
          <p:cNvPr id="6" name="文本占位符 5"/>
          <p:cNvSpPr>
            <a:spLocks noGrp="1"/>
          </p:cNvSpPr>
          <p:nvPr>
            <p:ph type="body" sz="quarter" idx="63"/>
          </p:nvPr>
        </p:nvSpPr>
        <p:spPr/>
        <p:txBody>
          <a:bodyPr/>
          <a:lstStyle/>
          <a:p>
            <a:pPr>
              <a:defRPr sz="1200"/>
            </a:pPr>
            <a:r>
              <a:t>building submarket Vacancy rate</a:t>
            </a:r>
            <a:endParaRPr lang="zh-CN" altLang="en-US" dirty="0"/>
          </a:p>
        </p:txBody>
      </p:sp>
      <p:sp>
        <p:nvSpPr>
          <p:cNvPr id="7" name="TextBox 6"/>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8" name="TextBox 7"/>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9" name="Chart 8"/>
          <p:cNvGraphicFramePr>
            <a:graphicFrameLocks noGrp="1"/>
          </p:cNvGraphicFramePr>
          <p:nvPr/>
        </p:nvGraphicFramePr>
        <p:xfrm>
          <a:off x="540000" y="2538000"/>
          <a:ext cx="9594000" cy="3776400"/>
        </p:xfrm>
        <a:graphic>
          <a:graphicData uri="http://schemas.openxmlformats.org/drawingml/2006/chart">
            <c:chart xmlns:c="http://schemas.openxmlformats.org/drawingml/2006/chart" r:id="rId2"/>
          </a:graphicData>
        </a:graphic>
      </p:graphicFrame>
      <p:sp>
        <p:nvSpPr>
          <p:cNvPr id="10" name="TextBox 9"/>
          <p:cNvSpPr txBox="1"/>
          <p:nvPr/>
        </p:nvSpPr>
        <p:spPr>
          <a:xfrm>
            <a:off x="666000" y="2412000"/>
            <a:ext cx="180000" cy="72000"/>
          </a:xfrm>
          <a:prstGeom prst="rect">
            <a:avLst/>
          </a:prstGeom>
          <a:noFill/>
        </p:spPr>
        <p:txBody>
          <a:bodyPr wrap="none">
            <a:spAutoFit/>
          </a:bodyPr>
          <a:lstStyle/>
          <a:p>
            <a:pPr algn="l">
              <a:defRPr sz="1000" b="0"/>
            </a:pPr>
            <a:r>
              <a:t>(%)</a:t>
            </a:r>
          </a:p>
        </p:txBody>
      </p:sp>
      <p:sp>
        <p:nvSpPr>
          <p:cNvPr id="11" name="text 11"/>
          <p:cNvSpPr txBox="1"/>
          <p:nvPr/>
        </p:nvSpPr>
        <p:spPr>
          <a:xfrm>
            <a:off x="10104120" y="1906680"/>
            <a:ext cx="504190" cy="215900"/>
          </a:xfrm>
          <a:prstGeom prst="rect">
            <a:avLst/>
          </a:prstGeom>
          <a:solidFill>
            <a:srgbClr val="80BBAD"/>
          </a:solidFill>
        </p:spPr>
        <p:txBody>
          <a:bodyPr vert="horz" wrap="square" lIns="0" tIns="0" rIns="0" bIns="0" rtlCol="0" anchor="ctr" anchorCtr="1">
            <a:noAutofit/>
          </a:bodyPr>
          <a:p>
            <a:pPr algn="l"/>
            <a:r>
              <a:rPr lang="en-US" altLang="ja-JP" sz="1000" dirty="0" smtClean="0">
                <a:solidFill>
                  <a:schemeClr val="bg1"/>
                </a:solidFill>
              </a:rPr>
              <a:t>4.7%</a:t>
            </a:r>
            <a:endParaRPr lang="en-US" altLang="ja-JP" sz="1000" dirty="0" smtClean="0">
              <a:solidFill>
                <a:schemeClr val="bg1"/>
              </a:solidFill>
            </a:endParaRPr>
          </a:p>
        </p:txBody>
      </p:sp>
      <p:sp>
        <p:nvSpPr>
          <p:cNvPr id="12" name="text 12"/>
          <p:cNvSpPr txBox="1"/>
          <p:nvPr/>
        </p:nvSpPr>
        <p:spPr>
          <a:xfrm>
            <a:off x="10104120" y="2206680"/>
            <a:ext cx="504190" cy="215900"/>
          </a:xfrm>
          <a:prstGeom prst="rect">
            <a:avLst/>
          </a:prstGeom>
          <a:solidFill>
            <a:srgbClr val="435254"/>
          </a:solidFill>
        </p:spPr>
        <p:txBody>
          <a:bodyPr vert="horz" wrap="square" lIns="0" tIns="0" rIns="0" bIns="0" rtlCol="0" anchor="ctr" anchorCtr="1">
            <a:noAutofit/>
          </a:bodyPr>
          <a:p>
            <a:pPr algn="l"/>
            <a:r>
              <a:rPr lang="en-US" altLang="ja-JP" sz="1000" dirty="0" smtClean="0">
                <a:solidFill>
                  <a:schemeClr val="bg1"/>
                </a:solidFill>
              </a:rPr>
              <a:t>7.3%</a:t>
            </a:r>
            <a:endParaRPr lang="en-US" altLang="ja-JP" sz="1000" dirty="0" smtClean="0">
              <a:solidFill>
                <a:schemeClr val="bg1"/>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defRPr sz="2000"/>
            </a:pPr>
            <a:r>
              <a:t>Large building</a:t>
            </a:r>
            <a:endParaRPr lang="zh-CN" altLang="en-US" dirty="0"/>
          </a:p>
        </p:txBody>
      </p:sp>
      <p:sp>
        <p:nvSpPr>
          <p:cNvPr id="3" name="文本占位符 2"/>
          <p:cNvSpPr>
            <a:spLocks noGrp="1"/>
          </p:cNvSpPr>
          <p:nvPr>
            <p:ph type="body" sz="quarter" idx="62"/>
          </p:nvPr>
        </p:nvSpPr>
        <p:spPr/>
        <p:txBody>
          <a:bodyPr/>
          <a:lstStyle/>
          <a:p>
            <a:endParaRPr lang="zh-CN" altLang="en-US" dirty="0"/>
          </a:p>
        </p:txBody>
      </p:sp>
      <p:sp>
        <p:nvSpPr>
          <p:cNvPr id="6" name="文本占位符 5"/>
          <p:cNvSpPr>
            <a:spLocks noGrp="1"/>
          </p:cNvSpPr>
          <p:nvPr>
            <p:ph type="body" sz="quarter" idx="63"/>
          </p:nvPr>
        </p:nvSpPr>
        <p:spPr/>
        <p:txBody>
          <a:bodyPr/>
          <a:lstStyle/>
          <a:p>
            <a:pPr>
              <a:defRPr sz="1200"/>
            </a:pPr>
            <a:r>
              <a:t>By sub-macket Assumed contracted rent</a:t>
            </a:r>
            <a:endParaRPr lang="zh-CN" altLang="en-US" dirty="0"/>
          </a:p>
        </p:txBody>
      </p:sp>
      <p:sp>
        <p:nvSpPr>
          <p:cNvPr id="7" name="TextBox 6"/>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8" name="TextBox 7"/>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9" name="Chart 8"/>
          <p:cNvGraphicFramePr>
            <a:graphicFrameLocks noGrp="1"/>
          </p:cNvGraphicFramePr>
          <p:nvPr/>
        </p:nvGraphicFramePr>
        <p:xfrm>
          <a:off x="324000" y="1890000"/>
          <a:ext cx="9792000" cy="4514400"/>
        </p:xfrm>
        <a:graphic>
          <a:graphicData uri="http://schemas.openxmlformats.org/drawingml/2006/chart">
            <c:chart xmlns:c="http://schemas.openxmlformats.org/drawingml/2006/chart" r:id="rId2"/>
          </a:graphicData>
        </a:graphic>
      </p:graphicFrame>
      <p:sp>
        <p:nvSpPr>
          <p:cNvPr id="10" name="TextBox 9"/>
          <p:cNvSpPr txBox="1"/>
          <p:nvPr/>
        </p:nvSpPr>
        <p:spPr>
          <a:xfrm>
            <a:off x="450000" y="1764000"/>
            <a:ext cx="180000" cy="72000"/>
          </a:xfrm>
          <a:prstGeom prst="rect">
            <a:avLst/>
          </a:prstGeom>
          <a:noFill/>
        </p:spPr>
        <p:txBody>
          <a:bodyPr wrap="none">
            <a:spAutoFit/>
          </a:bodyPr>
          <a:lstStyle/>
          <a:p>
            <a:pPr algn="l">
              <a:defRPr sz="1000" b="0"/>
            </a:pPr>
          </a:p>
        </p:txBody>
      </p:sp>
      <p:sp>
        <p:nvSpPr>
          <p:cNvPr id="11" name="text 11"/>
          <p:cNvSpPr txBox="1"/>
          <p:nvPr/>
        </p:nvSpPr>
        <p:spPr>
          <a:xfrm>
            <a:off x="10104120" y="1906680"/>
            <a:ext cx="504190" cy="215900"/>
          </a:xfrm>
          <a:prstGeom prst="rect">
            <a:avLst/>
          </a:prstGeom>
          <a:solidFill>
            <a:srgbClr val="80BBAD"/>
          </a:solidFill>
        </p:spPr>
        <p:txBody>
          <a:bodyPr vert="horz" wrap="square" lIns="0" tIns="0" rIns="0" bIns="0" rtlCol="0" anchor="ctr" anchorCtr="1">
            <a:noAutofit/>
          </a:bodyPr>
          <a:p>
            <a:pPr algn="l"/>
            <a:r>
              <a:rPr lang="en-US" altLang="ja-JP" sz="1000" dirty="0" smtClean="0">
                <a:solidFill>
                  <a:schemeClr val="bg1"/>
                </a:solidFill>
              </a:rPr>
              <a:t>15,510</a:t>
            </a:r>
            <a:endParaRPr lang="en-US" altLang="ja-JP" sz="1000" dirty="0" smtClean="0">
              <a:solidFill>
                <a:schemeClr val="bg1"/>
              </a:solidFill>
            </a:endParaRPr>
          </a:p>
        </p:txBody>
      </p:sp>
      <p:sp>
        <p:nvSpPr>
          <p:cNvPr id="12" name="text 12"/>
          <p:cNvSpPr txBox="1"/>
          <p:nvPr/>
        </p:nvSpPr>
        <p:spPr>
          <a:xfrm>
            <a:off x="10104120" y="2206680"/>
            <a:ext cx="504190" cy="215900"/>
          </a:xfrm>
          <a:prstGeom prst="rect">
            <a:avLst/>
          </a:prstGeom>
          <a:solidFill>
            <a:srgbClr val="435254"/>
          </a:solidFill>
        </p:spPr>
        <p:txBody>
          <a:bodyPr vert="horz" wrap="square" lIns="0" tIns="0" rIns="0" bIns="0" rtlCol="0" anchor="ctr" anchorCtr="1">
            <a:noAutofit/>
          </a:bodyPr>
          <a:p>
            <a:pPr algn="l"/>
            <a:r>
              <a:rPr lang="en-US" altLang="ja-JP" sz="1000" dirty="0" smtClean="0">
                <a:solidFill>
                  <a:schemeClr val="bg1"/>
                </a:solidFill>
              </a:rPr>
              <a:t>17,780</a:t>
            </a:r>
            <a:endParaRPr lang="en-US" altLang="ja-JP" sz="1000" dirty="0" smtClean="0">
              <a:solidFill>
                <a:schemeClr val="bg1"/>
              </a:solidFill>
            </a:endParaRPr>
          </a:p>
        </p:txBody>
      </p:sp>
      <p:sp>
        <p:nvSpPr>
          <p:cNvPr id="13" name="text 13"/>
          <p:cNvSpPr txBox="1"/>
          <p:nvPr/>
        </p:nvSpPr>
        <p:spPr>
          <a:xfrm>
            <a:off x="10104120" y="2506680"/>
            <a:ext cx="504190" cy="215900"/>
          </a:xfrm>
          <a:prstGeom prst="rect">
            <a:avLst/>
          </a:prstGeom>
          <a:solidFill>
            <a:srgbClr val="17E88F"/>
          </a:solidFill>
        </p:spPr>
        <p:txBody>
          <a:bodyPr vert="horz" wrap="square" lIns="0" tIns="0" rIns="0" bIns="0" rtlCol="0" anchor="ctr" anchorCtr="1">
            <a:noAutofit/>
          </a:bodyPr>
          <a:p>
            <a:pPr algn="l"/>
            <a:r>
              <a:rPr lang="en-US" altLang="ja-JP" sz="1000" dirty="0" smtClean="0">
                <a:solidFill>
                  <a:schemeClr val="bg1"/>
                </a:solidFill>
              </a:rPr>
              <a:t>15,150</a:t>
            </a:r>
            <a:endParaRPr lang="en-US" altLang="ja-JP" sz="1000" dirty="0" smtClean="0">
              <a:solidFill>
                <a:schemeClr val="bg1"/>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defRPr sz="2000"/>
            </a:pPr>
            <a:r>
              <a:t>All Grade</a:t>
            </a:r>
            <a:endParaRPr lang="zh-CN" altLang="en-US" dirty="0"/>
          </a:p>
        </p:txBody>
      </p:sp>
      <p:sp>
        <p:nvSpPr>
          <p:cNvPr id="3" name="文本占位符 2"/>
          <p:cNvSpPr>
            <a:spLocks noGrp="1"/>
          </p:cNvSpPr>
          <p:nvPr>
            <p:ph type="body" sz="quarter" idx="62"/>
          </p:nvPr>
        </p:nvSpPr>
        <p:spPr/>
        <p:txBody>
          <a:bodyPr/>
          <a:lstStyle/>
          <a:p>
            <a:endParaRPr lang="zh-CN" altLang="en-US" dirty="0"/>
          </a:p>
        </p:txBody>
      </p:sp>
      <p:sp>
        <p:nvSpPr>
          <p:cNvPr id="6" name="文本占位符 5"/>
          <p:cNvSpPr>
            <a:spLocks noGrp="1"/>
          </p:cNvSpPr>
          <p:nvPr>
            <p:ph type="body" sz="quarter" idx="63"/>
          </p:nvPr>
        </p:nvSpPr>
        <p:spPr/>
        <p:txBody>
          <a:bodyPr/>
          <a:lstStyle/>
          <a:p>
            <a:pPr>
              <a:defRPr sz="1200"/>
            </a:pPr>
            <a:r>
              <a:t>New Supply・New Demand・Vacancy Rate</a:t>
            </a:r>
            <a:endParaRPr lang="zh-CN" altLang="en-US" dirty="0"/>
          </a:p>
        </p:txBody>
      </p:sp>
      <p:sp>
        <p:nvSpPr>
          <p:cNvPr id="7" name="TextBox 6"/>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8" name="TextBox 7"/>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9" name="Chart 8"/>
          <p:cNvGraphicFramePr>
            <a:graphicFrameLocks noGrp="1"/>
          </p:cNvGraphicFramePr>
          <p:nvPr/>
        </p:nvGraphicFramePr>
        <p:xfrm>
          <a:off x="666000" y="2412000"/>
          <a:ext cx="9594000" cy="3776400"/>
        </p:xfrm>
        <a:graphic>
          <a:graphicData uri="http://schemas.openxmlformats.org/drawingml/2006/chart">
            <c:chart xmlns:c="http://schemas.openxmlformats.org/drawingml/2006/chart" r:id="rId2"/>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MAJOR FUTURE PROJECTS </a:t>
            </a:r>
            <a:br>
              <a:rPr lang="en-US" altLang="zh-CN" dirty="0"/>
            </a:br>
            <a:endParaRPr lang="zh-CN" altLang="en-US" dirty="0"/>
          </a:p>
        </p:txBody>
      </p:sp>
      <p:grpSp>
        <p:nvGrpSpPr>
          <p:cNvPr id="2" name="グループ化 258"/>
          <p:cNvGrpSpPr/>
          <p:nvPr/>
        </p:nvGrpSpPr>
        <p:grpSpPr>
          <a:xfrm>
            <a:off x="8285076" y="871851"/>
            <a:ext cx="2088183" cy="191389"/>
            <a:chOff x="8299028" y="901255"/>
            <a:chExt cx="2088183" cy="191389"/>
          </a:xfrm>
        </p:grpSpPr>
        <p:sp>
          <p:nvSpPr>
            <p:cNvPr id="8" name="テキスト ボックス 259"/>
            <p:cNvSpPr txBox="1"/>
            <p:nvPr/>
          </p:nvSpPr>
          <p:spPr>
            <a:xfrm>
              <a:off x="8299028" y="901255"/>
              <a:ext cx="2088183" cy="191389"/>
            </a:xfrm>
            <a:prstGeom prst="rect">
              <a:avLst/>
            </a:prstGeom>
            <a:noFill/>
          </p:spPr>
          <p:txBody>
            <a:bodyPr wrap="square" lIns="36000" tIns="36000" rIns="36000" bIns="36000" rtlCol="0" anchor="ctr">
              <a:noAutofit/>
            </a:bodyPr>
            <a:lstStyle/>
            <a:p>
              <a:pPr algn="ctr"/>
              <a:r>
                <a:rPr kumimoji="1" lang="en-US" altLang="ja-JP" sz="800" dirty="0"/>
                <a:t>Building in </a:t>
              </a:r>
              <a:r>
                <a:rPr kumimoji="1" lang="en-US" altLang="ja-JP" sz="800" dirty="0">
                  <a:solidFill>
                    <a:srgbClr val="FF0000"/>
                  </a:solidFill>
                </a:rPr>
                <a:t>Red</a:t>
              </a:r>
              <a:r>
                <a:rPr kumimoji="1" lang="en-US" altLang="ja-JP" sz="800" dirty="0"/>
                <a:t>: GFA more than 10,000 tsubo</a:t>
              </a:r>
              <a:endParaRPr kumimoji="1" lang="ja-JP" altLang="en-US" sz="800" dirty="0">
                <a:solidFill>
                  <a:srgbClr val="FF0000"/>
                </a:solidFill>
              </a:endParaRPr>
            </a:p>
          </p:txBody>
        </p:sp>
        <p:cxnSp>
          <p:nvCxnSpPr>
            <p:cNvPr id="9" name="直線コネクタ 260"/>
            <p:cNvCxnSpPr/>
            <p:nvPr/>
          </p:nvCxnSpPr>
          <p:spPr bwMode="auto">
            <a:xfrm>
              <a:off x="8299028" y="1080331"/>
              <a:ext cx="2088183" cy="0"/>
            </a:xfrm>
            <a:prstGeom prst="line">
              <a:avLst/>
            </a:prstGeom>
            <a:ln w="6350">
              <a:solidFill>
                <a:schemeClr val="bg2"/>
              </a:solidFill>
              <a:tailEnd type="none"/>
            </a:ln>
          </p:spPr>
        </p:cxnSp>
        <p:cxnSp>
          <p:nvCxnSpPr>
            <p:cNvPr id="10" name="直線コネクタ 261"/>
            <p:cNvCxnSpPr/>
            <p:nvPr/>
          </p:nvCxnSpPr>
          <p:spPr bwMode="auto">
            <a:xfrm>
              <a:off x="8299028" y="901255"/>
              <a:ext cx="2088183" cy="0"/>
            </a:xfrm>
            <a:prstGeom prst="line">
              <a:avLst/>
            </a:prstGeom>
            <a:ln w="6350">
              <a:solidFill>
                <a:schemeClr val="bg2"/>
              </a:solidFill>
              <a:tailEnd type="none"/>
            </a:ln>
          </p:spPr>
        </p:cxnSp>
      </p:grpSp>
      <p:sp>
        <p:nvSpPr>
          <p:cNvPr id="11" name="正方形/長方形 263"/>
          <p:cNvSpPr/>
          <p:nvPr/>
        </p:nvSpPr>
        <p:spPr>
          <a:xfrm>
            <a:off x="303573" y="6588943"/>
            <a:ext cx="5583187" cy="215444"/>
          </a:xfrm>
          <a:prstGeom prst="rect">
            <a:avLst/>
          </a:prstGeom>
        </p:spPr>
        <p:txBody>
          <a:bodyPr wrap="square">
            <a:spAutoFit/>
          </a:bodyPr>
          <a:lstStyle/>
          <a:p>
            <a:pPr>
              <a:defRPr sz="800"/>
            </a:pPr>
            <a:r>
              <a:t>*as of 2025 Q3</a:t>
            </a:r>
            <a:br/>
            <a:r>
              <a:t>Source: Information disclosed by developers and information reported by media and others</a:t>
            </a:r>
            <a:endParaRPr lang="ja-JP" altLang="en-US" sz="800" dirty="0"/>
          </a:p>
        </p:txBody>
      </p:sp>
      <p:sp>
        <p:nvSpPr>
          <p:cNvPr id="12" name="TextBox 11"/>
          <p:cNvSpPr txBox="1"/>
          <p:nvPr/>
        </p:nvSpPr>
        <p:spPr>
          <a:xfrm>
            <a:off x="7347600" y="93600"/>
            <a:ext cx="1620000" cy="230400"/>
          </a:xfrm>
          <a:prstGeom prst="rect">
            <a:avLst/>
          </a:prstGeom>
          <a:noFill/>
        </p:spPr>
        <p:txBody>
          <a:bodyPr wrap="none">
            <a:spAutoFit/>
          </a:bodyPr>
          <a:lstStyle/>
          <a:p>
            <a:pPr algn="l">
              <a:defRPr sz="900">
                <a:solidFill>
                  <a:srgbClr val="435254"/>
                </a:solidFill>
                <a:latin typeface="Noto Serif CJK JP"/>
              </a:defRPr>
            </a:pPr>
            <a:r>
              <a:t>KYOTO OFFICE MARKET </a:t>
            </a:r>
          </a:p>
        </p:txBody>
      </p:sp>
      <p:sp>
        <p:nvSpPr>
          <p:cNvPr id="13" name="TextBox 12"/>
          <p:cNvSpPr txBox="1"/>
          <p:nvPr/>
        </p:nvSpPr>
        <p:spPr>
          <a:xfrm>
            <a:off x="9486000" y="144000"/>
            <a:ext cx="900000" cy="219600"/>
          </a:xfrm>
          <a:prstGeom prst="rect">
            <a:avLst/>
          </a:prstGeom>
          <a:noFill/>
        </p:spPr>
        <p:txBody>
          <a:bodyPr wrap="none">
            <a:spAutoFit/>
          </a:bodyPr>
          <a:lstStyle/>
          <a:p>
            <a:pPr algn="l">
              <a:defRPr sz="1400">
                <a:solidFill>
                  <a:srgbClr val="435254"/>
                </a:solidFill>
                <a:latin typeface="Noto Serif CJK JP"/>
              </a:defRPr>
            </a:pPr>
            <a:r>
              <a:t>2025Q3</a:t>
            </a:r>
          </a:p>
        </p:txBody>
      </p:sp>
      <p:graphicFrame>
        <p:nvGraphicFramePr>
          <p:cNvPr id="14" name="Table 13"/>
          <p:cNvGraphicFramePr>
            <a:graphicFrameLocks noGrp="1"/>
          </p:cNvGraphicFramePr>
          <p:nvPr/>
        </p:nvGraphicFramePr>
        <p:xfrm>
          <a:off x="256032" y="1143000"/>
          <a:ext cx="10260000" cy="1043998"/>
        </p:xfrm>
        <a:graphic>
          <a:graphicData uri="http://schemas.openxmlformats.org/drawingml/2006/table">
            <a:tbl>
              <a:tblPr firstRow="1" bandRow="1">
                <a:tableStyleId>{5C22544A-7EE6-4342-B048-85BDC9FD1C3A}</a:tableStyleId>
              </a:tblPr>
              <a:tblGrid>
                <a:gridCol w="4320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gridCol w="163800"/>
              </a:tblGrid>
              <a:tr h="251999">
                <a:tc rowSpan="2">
                  <a:txBody>
                    <a:bodyPr/>
                    <a:lstStyle/>
                    <a:p>
                      <a:pPr algn="ctr">
                        <a:defRPr sz="600">
                          <a:solidFill>
                            <a:srgbClr val="FFFFFF"/>
                          </a:solidFill>
                          <a:latin typeface="Calibre"/>
                        </a:defRPr>
                      </a:pPr>
                      <a:r>
                        <a:t>年</a:t>
                      </a:r>
                    </a:p>
                  </a:txBody>
                  <a:tcPr anchor="ctr" marL="9144" marT="9144" marR="9144" marB="9144">
                    <a:solidFill>
                      <a:srgbClr val="000000"/>
                    </a:solidFill>
                  </a:tcPr>
                </a:tc>
                <a:tc gridSpan="12">
                  <a:txBody>
                    <a:bodyPr/>
                    <a:lstStyle/>
                    <a:p>
                      <a:pPr algn="ctr">
                        <a:defRPr sz="600">
                          <a:solidFill>
                            <a:srgbClr val="FFFFFF"/>
                          </a:solidFill>
                          <a:latin typeface="Calibre"/>
                        </a:defRPr>
                      </a:pPr>
                      <a:r>
                        <a:t>2025</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gridSpan="12">
                  <a:txBody>
                    <a:bodyPr/>
                    <a:lstStyle/>
                    <a:p>
                      <a:pPr algn="ctr">
                        <a:defRPr sz="600">
                          <a:solidFill>
                            <a:srgbClr val="FFFFFF"/>
                          </a:solidFill>
                          <a:latin typeface="Calibre"/>
                        </a:defRPr>
                      </a:pPr>
                      <a:r>
                        <a:t>2026</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gridSpan="12">
                  <a:txBody>
                    <a:bodyPr/>
                    <a:lstStyle/>
                    <a:p>
                      <a:pPr algn="ctr">
                        <a:defRPr sz="600">
                          <a:solidFill>
                            <a:srgbClr val="FFFFFF"/>
                          </a:solidFill>
                          <a:latin typeface="Calibre"/>
                        </a:defRPr>
                      </a:pPr>
                      <a:r>
                        <a:t>2027</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gridSpan="12">
                  <a:txBody>
                    <a:bodyPr/>
                    <a:lstStyle/>
                    <a:p>
                      <a:pPr algn="ctr">
                        <a:defRPr sz="600">
                          <a:solidFill>
                            <a:srgbClr val="FFFFFF"/>
                          </a:solidFill>
                          <a:latin typeface="Calibre"/>
                        </a:defRPr>
                      </a:pPr>
                      <a:r>
                        <a:t>2028</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gridSpan="12">
                  <a:txBody>
                    <a:bodyPr/>
                    <a:lstStyle/>
                    <a:p>
                      <a:pPr algn="ctr">
                        <a:defRPr sz="600">
                          <a:solidFill>
                            <a:srgbClr val="FFFFFF"/>
                          </a:solidFill>
                          <a:latin typeface="Calibre"/>
                        </a:defRPr>
                      </a:pPr>
                      <a:r>
                        <a:t>2029</a:t>
                      </a:r>
                    </a:p>
                  </a:txBody>
                  <a:tcPr anchor="ctr" marL="9144" marT="9144" marR="9144" marB="9144">
                    <a:solidFill>
                      <a:srgbClr val="000000"/>
                    </a:solidFill>
                  </a:tcPr>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c hMerge="1">
                  <a:txBody>
                    <a:bodyPr/>
                    <a:lstStyle/>
                    <a:p>
                      <a:pPr>
                        <a:defRPr sz="600"/>
                      </a:pPr>
                    </a:p>
                  </a:txBody>
                  <a:tcPr marL="9144" marT="9144" marR="9144" marB="9144"/>
                </a:tc>
              </a:tr>
              <a:tr h="251999">
                <a:tc vMerge="1">
                  <a:txBody>
                    <a:bodyPr/>
                    <a:lstStyle/>
                    <a:p>
                      <a:pPr>
                        <a:defRPr sz="600"/>
                      </a:pPr>
                    </a:p>
                  </a:txBody>
                  <a:tcPr marL="9144" marT="9144" marR="9144" marB="9144"/>
                </a:tc>
                <a:tc gridSpan="3">
                  <a:txBody>
                    <a:bodyPr/>
                    <a:lstStyle/>
                    <a:p>
                      <a:pPr algn="ctr">
                        <a:defRPr sz="600">
                          <a:latin typeface="Calibre"/>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Q1</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Q2</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Q3</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c gridSpan="3">
                  <a:txBody>
                    <a:bodyPr/>
                    <a:lstStyle/>
                    <a:p>
                      <a:pPr algn="ctr">
                        <a:defRPr sz="600">
                          <a:latin typeface="Calibre"/>
                        </a:defRPr>
                      </a:pPr>
                      <a:r>
                        <a:t>Q4</a:t>
                      </a:r>
                    </a:p>
                  </a:txBody>
                  <a:tcPr anchor="ctr" marL="9144" marT="9144" marR="9144" marB="9144">
                    <a:solidFill>
                      <a:srgbClr val="F2F7DD"/>
                    </a:solidFill>
                  </a:tcPr>
                </a:tc>
                <a:tc hMerge="1">
                  <a:txBody>
                    <a:bodyPr/>
                    <a:lstStyle/>
                    <a:p>
                      <a:pPr>
                        <a:defRPr sz="600"/>
                      </a:pPr>
                    </a:p>
                  </a:txBody>
                  <a:tcPr marL="9144" marT="9144" marR="9144" marB="9144"/>
                </a:tc>
                <a:tc hMerge="1">
                  <a:txBody>
                    <a:bodyPr/>
                    <a:lstStyle/>
                    <a:p>
                      <a:pPr>
                        <a:defRPr sz="600"/>
                      </a:pPr>
                    </a:p>
                  </a:txBody>
                  <a:tcPr marL="9144" marT="9144" marR="9144" marB="9144"/>
                </a:tc>
              </a:tr>
              <a:tr h="180000">
                <a:tc>
                  <a:txBody>
                    <a:bodyPr/>
                    <a:lstStyle/>
                    <a:p>
                      <a:pPr algn="ctr">
                        <a:defRPr sz="600">
                          <a:solidFill>
                            <a:srgbClr val="FFFFFF"/>
                          </a:solidFill>
                          <a:latin typeface="Calibre"/>
                        </a:defRPr>
                      </a:pPr>
                      <a:r>
                        <a:t>Kyoto Other</a:t>
                      </a:r>
                    </a:p>
                  </a:txBody>
                  <a:tcPr marL="9144" marT="9144" marR="9144" marB="9144" anchor="ctr">
                    <a:solidFill>
                      <a:srgbClr val="435254"/>
                    </a:solidFill>
                  </a:tcPr>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r>
              <a:tr h="180000">
                <a:tc>
                  <a:txBody>
                    <a:bodyPr/>
                    <a:lstStyle/>
                    <a:p>
                      <a:pPr algn="ctr">
                        <a:defRPr sz="600">
                          <a:solidFill>
                            <a:srgbClr val="FFFFFF"/>
                          </a:solidFill>
                          <a:latin typeface="Calibre"/>
                        </a:defRPr>
                      </a:pPr>
                      <a:r>
                        <a:t>Kyoto Eki</a:t>
                      </a:r>
                    </a:p>
                  </a:txBody>
                  <a:tcPr marL="9144" marT="9144" marR="9144" marB="9144" anchor="ctr">
                    <a:solidFill>
                      <a:srgbClr val="17E88F"/>
                    </a:solidFill>
                  </a:tcPr>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r>
              <a:tr h="180000">
                <a:tc>
                  <a:txBody>
                    <a:bodyPr/>
                    <a:lstStyle/>
                    <a:p>
                      <a:pPr algn="ctr">
                        <a:defRPr sz="600">
                          <a:solidFill>
                            <a:srgbClr val="FFFFFF"/>
                          </a:solidFill>
                          <a:latin typeface="Calibre"/>
                        </a:defRPr>
                      </a:pPr>
                      <a:r>
                        <a:t>Shijo-Karasuma</a:t>
                      </a:r>
                    </a:p>
                  </a:txBody>
                  <a:tcPr marL="9144" marT="9144" marR="9144" marB="9144" anchor="ctr">
                    <a:solidFill>
                      <a:srgbClr val="DBD99A"/>
                    </a:solidFill>
                  </a:tcPr>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c>
                  <a:txBody>
                    <a:bodyPr/>
                    <a:lstStyle/>
                    <a:p>
                      <a:pPr>
                        <a:defRPr sz="600"/>
                      </a:pPr>
                    </a:p>
                  </a:txBody>
                  <a:tcPr marL="9144" marT="9144" marR="9144" marB="9144"/>
                </a:tc>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picture containing text, window, building, gree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381"/>
            <a:ext cx="10693400" cy="755650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DljYzUzMWQ4OWI0YzBkYjYzMDRhZTY5ZjZkYmFmYTgifQ=="/>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430*150"/>
  <p:tag name="TABLE_ENDDRAG_RECT" val="392*373*430*150"/>
</p:tagLst>
</file>

<file path=ppt/tags/tag3.xml><?xml version="1.0" encoding="utf-8"?>
<p:tagLst xmlns:a="http://schemas.openxmlformats.org/drawingml/2006/main" xmlns:r="http://schemas.openxmlformats.org/officeDocument/2006/relationships" xmlns:p="http://schemas.openxmlformats.org/presentationml/2006/main">
  <p:tag name="TABLE_ENDDRAG_ORIGIN_RECT" val="430*139"/>
  <p:tag name="TABLE_ENDDRAG_RECT" val="394*53*430*139"/>
</p:tagLst>
</file>

<file path=ppt/tags/tag4.xml><?xml version="1.0" encoding="utf-8"?>
<p:tagLst xmlns:a="http://schemas.openxmlformats.org/drawingml/2006/main" xmlns:r="http://schemas.openxmlformats.org/officeDocument/2006/relationships" xmlns:p="http://schemas.openxmlformats.org/presentationml/2006/main">
  <p:tag name="TABLE_ENDDRAG_ORIGIN_RECT" val="430*139"/>
  <p:tag name="TABLE_ENDDRAG_RECT" val="394*53*430*139"/>
</p:tagLst>
</file>

<file path=ppt/tags/tag5.xml><?xml version="1.0" encoding="utf-8"?>
<p:tagLst xmlns:a="http://schemas.openxmlformats.org/drawingml/2006/main" xmlns:r="http://schemas.openxmlformats.org/officeDocument/2006/relationships" xmlns:p="http://schemas.openxmlformats.org/presentationml/2006/main">
  <p:tag name="TABLE_ENDDRAG_ORIGIN_RECT" val="430*452"/>
  <p:tag name="TABLE_ENDDRAG_RECT" val="375*91*430*452"/>
</p:tagLst>
</file>

<file path=ppt/theme/theme1.xml><?xml version="1.0" encoding="utf-8"?>
<a:theme xmlns:a="http://schemas.openxmlformats.org/drawingml/2006/main" name="MASTER">
  <a:themeElements>
    <a:clrScheme name="Custom 5">
      <a:dk1>
        <a:srgbClr val="435254"/>
      </a:dk1>
      <a:lt1>
        <a:srgbClr val="FFFFFF"/>
      </a:lt1>
      <a:dk2>
        <a:srgbClr val="DBD99A"/>
      </a:dk2>
      <a:lt2>
        <a:srgbClr val="80BBAD"/>
      </a:lt2>
      <a:accent1>
        <a:srgbClr val="1F3765"/>
      </a:accent1>
      <a:accent2>
        <a:srgbClr val="3E7CA6"/>
      </a:accent2>
      <a:accent3>
        <a:srgbClr val="CAD1D3"/>
      </a:accent3>
      <a:accent4>
        <a:srgbClr val="96B3B6"/>
      </a:accent4>
      <a:accent5>
        <a:srgbClr val="7F8481"/>
      </a:accent5>
      <a:accent6>
        <a:srgbClr val="003D30"/>
      </a:accent6>
      <a:hlink>
        <a:srgbClr val="80BBAD"/>
      </a:hlink>
      <a:folHlink>
        <a:srgbClr val="CAD1D3"/>
      </a:folHlink>
    </a:clrScheme>
    <a:fontScheme name="ユーザー定義 17">
      <a:majorFont>
        <a:latin typeface="Financier Display"/>
        <a:ea typeface="Noto Serif CJK JP"/>
        <a:cs typeface=""/>
      </a:majorFont>
      <a:minorFont>
        <a:latin typeface="Calibre"/>
        <a:ea typeface="Noto Sans CJK JP"/>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oAutofit/>
      </a:bodyPr>
      <a:lstStyle>
        <a:defPPr algn="l">
          <a:defRPr dirty="0" smtClean="0"/>
        </a:defPPr>
      </a:lstStyle>
    </a:txDef>
  </a:objectDefaults>
  <a:extraClrSchemeLst/>
  <a:custClrLst>
    <a:custClr name="Data Viz 1">
      <a:srgbClr val="80BBAD"/>
    </a:custClr>
    <a:custClr name="Data Viz 2">
      <a:srgbClr val="435254"/>
    </a:custClr>
    <a:custClr name="Data Viz 3">
      <a:srgbClr val="17E88F"/>
    </a:custClr>
    <a:custClr name="Data Viz 4">
      <a:srgbClr val="DBD99A"/>
    </a:custClr>
    <a:custClr name="Data Viz 5">
      <a:srgbClr val="D2785A"/>
    </a:custClr>
    <a:custClr name="Data Viz 6">
      <a:srgbClr val="885073"/>
    </a:custClr>
    <a:custClr name="Data Viz 7">
      <a:srgbClr val="A388BF"/>
    </a:custClr>
    <a:custClr name="Data Viz 8">
      <a:srgbClr val="1F3765"/>
    </a:custClr>
    <a:custClr name="Data Viz 9">
      <a:srgbClr val="3E7CA6"/>
    </a:custClr>
    <a:custClr name="Data Viz 10">
      <a:srgbClr val="CAD1D3"/>
    </a:custClr>
    <a:custClr name="Financial Indicator">
      <a:srgbClr val="AD2A2A"/>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6586B8664AF1754DB12DF64934AEDAAA" ma:contentTypeVersion="0" ma:contentTypeDescription="新しいドキュメントを作成します。" ma:contentTypeScope="" ma:versionID="db94b76457f65b054eba09e59d511943">
  <xsd:schema xmlns:xsd="http://www.w3.org/2001/XMLSchema" xmlns:xs="http://www.w3.org/2001/XMLSchema" xmlns:p="http://schemas.microsoft.com/office/2006/metadata/properties" targetNamespace="http://schemas.microsoft.com/office/2006/metadata/properties" ma:root="true" ma:fieldsID="8ac8068506a95669dc3e88beaa3e11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題名"/>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90B2BA-1B36-4179-B3E0-ECA7C7EB64B5}">
  <ds:schemaRefs/>
</ds:datastoreItem>
</file>

<file path=customXml/itemProps2.xml><?xml version="1.0" encoding="utf-8"?>
<ds:datastoreItem xmlns:ds="http://schemas.openxmlformats.org/officeDocument/2006/customXml" ds:itemID="{44FD8676-185D-4138-901E-956202ADBE3D}">
  <ds:schemaRefs/>
</ds:datastoreItem>
</file>

<file path=customXml/itemProps3.xml><?xml version="1.0" encoding="utf-8"?>
<ds:datastoreItem xmlns:ds="http://schemas.openxmlformats.org/officeDocument/2006/customXml" ds:itemID="{8D9F314B-D33A-4D9F-8BE6-FD66E5B77DA5}">
  <ds:schemaRefs/>
</ds:datastoreItem>
</file>

<file path=docProps/app.xml><?xml version="1.0" encoding="utf-8"?>
<Properties xmlns="http://schemas.openxmlformats.org/officeDocument/2006/extended-properties" xmlns:vt="http://schemas.openxmlformats.org/officeDocument/2006/docPropsVTypes">
  <Template>CBRE_Presentation_Template</Template>
  <TotalTime>375</TotalTime>
  <Words>1397</Words>
  <Application>Microsoft Office PowerPoint</Application>
  <PresentationFormat>自定义</PresentationFormat>
  <Paragraphs>575</Paragraphs>
  <Slides>127</Slides>
  <Notes>3</Notes>
  <HiddenSlides>1</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127</vt:i4>
      </vt:variant>
    </vt:vector>
  </HeadingPairs>
  <TitlesOfParts>
    <vt:vector size="147" baseType="lpstr">
      <vt:lpstr>Calibre</vt:lpstr>
      <vt:lpstr>Calibre Light</vt:lpstr>
      <vt:lpstr>Calibre Medium</vt:lpstr>
      <vt:lpstr>Calibre Semibold</vt:lpstr>
      <vt:lpstr>Financier Display</vt:lpstr>
      <vt:lpstr>Financier Display Medium</vt:lpstr>
      <vt:lpstr>Futura BdCn BT</vt:lpstr>
      <vt:lpstr>Futura Bk BT</vt:lpstr>
      <vt:lpstr>Futura Hv BT</vt:lpstr>
      <vt:lpstr>Futura Lt BT</vt:lpstr>
      <vt:lpstr>Futura Md BT</vt:lpstr>
      <vt:lpstr>Meiryo UI</vt:lpstr>
      <vt:lpstr>Noto Sans CJK JP Medium</vt:lpstr>
      <vt:lpstr>Noto Sans JP</vt:lpstr>
      <vt:lpstr>Noto Serif JP</vt:lpstr>
      <vt:lpstr>SwissReSansOTLight</vt:lpstr>
      <vt:lpstr>Arial</vt:lpstr>
      <vt:lpstr>Calibri</vt:lpstr>
      <vt:lpstr>Wingdings</vt:lpstr>
      <vt:lpstr>MASTER</vt:lpstr>
      <vt:lpstr>PowerPoint 演示文稿</vt:lpstr>
      <vt:lpstr>PowerPoint 演示文稿</vt:lpstr>
      <vt:lpstr>MACRO ECONOMY  </vt:lpstr>
      <vt:lpstr>MACRO ECONOMY  </vt:lpstr>
      <vt:lpstr>Vacancy rate expected rental price comparison by city</vt:lpstr>
      <vt:lpstr>Vacancy rate expected rental price comparison by city</vt:lpstr>
      <vt:lpstr>PowerPoint 演示文稿</vt:lpstr>
      <vt:lpstr>EXECUTIVE SUMMARY </vt:lpstr>
      <vt:lpstr>VACANCY RATE  </vt:lpstr>
      <vt:lpstr>ALL Grade Vacancy Rate and availability rate </vt:lpstr>
      <vt:lpstr>Assumed Achievable Rent </vt:lpstr>
      <vt:lpstr>Scale Buildings </vt:lpstr>
      <vt:lpstr>Scale Buildings </vt:lpstr>
      <vt:lpstr>All Grade </vt:lpstr>
      <vt:lpstr>Scale Buildings</vt:lpstr>
      <vt:lpstr>Scale Buildings</vt:lpstr>
      <vt:lpstr>NEW SUPPLY FORECAST BY SUBMARKET </vt:lpstr>
      <vt:lpstr>MAJOR NEW SUPPLY PROJECTS  </vt:lpstr>
      <vt:lpstr>MAJOR NEW SUPPLY PROJECTS  </vt:lpstr>
      <vt:lpstr>VACANCY RATE AND RENT CHART BY  SUBMARKET </vt:lpstr>
      <vt:lpstr>PowerPoint 演示文稿</vt:lpstr>
      <vt:lpstr>PowerPoint 演示文稿</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Paragragh_title1</vt:lpstr>
      <vt:lpstr>MAJOR FUTURE PROJECTS  </vt:lpstr>
      <vt:lpstr>MAJOR FUTURE PROJECTS  </vt:lpstr>
      <vt:lpstr>Marunouchi/Otemachi</vt:lpstr>
      <vt:lpstr>Kanda/Iidabashi</vt:lpstr>
      <vt:lpstr>Yaesu/Nihonbashi </vt:lpstr>
      <vt:lpstr>Roppongi/Akasaka</vt:lpstr>
      <vt:lpstr>Toranomon/Shiodome</vt:lpstr>
      <vt:lpstr>Shinjyuku  </vt:lpstr>
      <vt:lpstr>Shibuya/Ebisu  </vt:lpstr>
      <vt:lpstr>Shinagawa/Tamachi  </vt:lpstr>
      <vt:lpstr>Osaki</vt:lpstr>
      <vt:lpstr>Tokyo East</vt:lpstr>
      <vt:lpstr>Tokyo North</vt:lpstr>
      <vt:lpstr>Tokyo West</vt:lpstr>
      <vt:lpstr>Tokyo South</vt:lpstr>
      <vt:lpstr>PowerPoint 演示文稿</vt:lpstr>
    </vt:vector>
  </TitlesOfParts>
  <Company>CBRE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CBRE</dc:creator>
  <cp:lastModifiedBy>静 袁</cp:lastModifiedBy>
  <cp:revision>3338</cp:revision>
  <cp:lastPrinted>2019-10-24T06:16:00Z</cp:lastPrinted>
  <dcterms:created xsi:type="dcterms:W3CDTF">2013-07-16T05:56:00Z</dcterms:created>
  <dcterms:modified xsi:type="dcterms:W3CDTF">2025-09-09T13:33:53Z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0x0101006586B8664AF1754DB12DF64934AEDAAA</vt:lpwstr>
  </property>
  <property fmtid="{D5CDD505-2E9C-101B-9397-08002B2CF9AE}" pid="3" name="ICV">
    <vt:lpwstr>18791608120F4B078FFB5C618883C936_12</vt:lpwstr>
  </property>
  <property fmtid="{D5CDD505-2E9C-101B-9397-08002B2CF9AE}" pid="4" name="KSOProductBuildVer">
    <vt:lpwstr>2052-12.1.0.20784</vt:lpwstr>
  </property>
</Properties>
</file>